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sldIdLst>
    <p:sldId id="279" r:id="rId5"/>
    <p:sldId id="280" r:id="rId6"/>
    <p:sldId id="319" r:id="rId7"/>
    <p:sldId id="282" r:id="rId8"/>
    <p:sldId id="287" r:id="rId9"/>
    <p:sldId id="311" r:id="rId10"/>
    <p:sldId id="300" r:id="rId11"/>
    <p:sldId id="320" r:id="rId12"/>
    <p:sldId id="307" r:id="rId13"/>
    <p:sldId id="312" r:id="rId14"/>
    <p:sldId id="303" r:id="rId15"/>
    <p:sldId id="313" r:id="rId16"/>
    <p:sldId id="305" r:id="rId17"/>
    <p:sldId id="315" r:id="rId18"/>
    <p:sldId id="314" r:id="rId19"/>
    <p:sldId id="317" r:id="rId20"/>
    <p:sldId id="323" r:id="rId21"/>
    <p:sldId id="32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30FC5-32A6-6127-2618-FD94564CC841}" name="Hannah Kane" initials="HK" userId="S::hannah.kane@scottishrecovery.net::7d8e4ad1-d583-4ed0-87ae-6837887b7431" providerId="AD"/>
  <p188:author id="{93D0F1D4-5B58-BF0F-5979-27BD7D745055}" name="Christine Muir - Scottish Recovery Network" initials="CMSRN" userId="S::Christine.Muir@scottishrecovery.net::c9d6f7a0-dadc-4e57-8d60-49c201d8b3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88C"/>
    <a:srgbClr val="A7358B"/>
    <a:srgbClr val="32BCB1"/>
    <a:srgbClr val="3D6681"/>
    <a:srgbClr val="7030A0"/>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howGuides="1">
      <p:cViewPr varScale="1">
        <p:scale>
          <a:sx n="82" d="100"/>
          <a:sy n="82" d="100"/>
        </p:scale>
        <p:origin x="893"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2T15:56:57.702" v="338" actId="47"/>
      <pc:docMkLst>
        <pc:docMk/>
      </pc:docMkLst>
      <pc:sldChg chg="modSp mod">
        <pc:chgData name="Lisa Moynes" userId="a2689560-30b5-4a46-afdb-7a699d6b0ac2" providerId="ADAL" clId="{B0DC075A-5D29-4B1B-9167-61C60196143F}" dt="2026-08-12T14:02:52.718" v="5" actId="108"/>
        <pc:sldMkLst>
          <pc:docMk/>
          <pc:sldMk cId="888210396" sldId="279"/>
        </pc:sldMkLst>
        <pc:spChg chg="mod">
          <ac:chgData name="Lisa Moynes" userId="a2689560-30b5-4a46-afdb-7a699d6b0ac2" providerId="ADAL" clId="{B0DC075A-5D29-4B1B-9167-61C60196143F}" dt="2026-08-12T14:02:52.718" v="5" actId="108"/>
          <ac:spMkLst>
            <pc:docMk/>
            <pc:sldMk cId="888210396" sldId="279"/>
            <ac:spMk id="17" creationId="{8A93A14B-F807-EDB1-AB7C-A7C983097704}"/>
          </ac:spMkLst>
        </pc:spChg>
      </pc:sldChg>
      <pc:sldChg chg="addSp delSp modSp mod">
        <pc:chgData name="Lisa Moynes" userId="a2689560-30b5-4a46-afdb-7a699d6b0ac2" providerId="ADAL" clId="{B0DC075A-5D29-4B1B-9167-61C60196143F}" dt="2026-08-12T15:56:48.277" v="334" actId="14100"/>
        <pc:sldMkLst>
          <pc:docMk/>
          <pc:sldMk cId="3540672808" sldId="280"/>
        </pc:sldMkLst>
        <pc:spChg chg="add">
          <ac:chgData name="Lisa Moynes" userId="a2689560-30b5-4a46-afdb-7a699d6b0ac2" providerId="ADAL" clId="{B0DC075A-5D29-4B1B-9167-61C60196143F}" dt="2026-08-12T14:03:02.356" v="6" actId="22"/>
          <ac:spMkLst>
            <pc:docMk/>
            <pc:sldMk cId="3540672808" sldId="280"/>
            <ac:spMk id="5" creationId="{57377AC8-DACF-CC86-012C-44EE6F37DCBF}"/>
          </ac:spMkLst>
        </pc:spChg>
        <pc:spChg chg="mod">
          <ac:chgData name="Lisa Moynes" userId="a2689560-30b5-4a46-afdb-7a699d6b0ac2" providerId="ADAL" clId="{B0DC075A-5D29-4B1B-9167-61C60196143F}" dt="2026-08-12T15:56:48.277" v="334" actId="14100"/>
          <ac:spMkLst>
            <pc:docMk/>
            <pc:sldMk cId="3540672808" sldId="280"/>
            <ac:spMk id="6" creationId="{8F0C8D62-F860-A0B5-C271-68425982ADAE}"/>
          </ac:spMkLst>
        </pc:spChg>
        <pc:spChg chg="mod">
          <ac:chgData name="Lisa Moynes" userId="a2689560-30b5-4a46-afdb-7a699d6b0ac2" providerId="ADAL" clId="{B0DC075A-5D29-4B1B-9167-61C60196143F}" dt="2026-08-12T15:56:35.012" v="332" actId="1076"/>
          <ac:spMkLst>
            <pc:docMk/>
            <pc:sldMk cId="3540672808" sldId="280"/>
            <ac:spMk id="7" creationId="{C801077A-A147-232B-990B-B8190DC0A4AE}"/>
          </ac:spMkLst>
        </pc:spChg>
        <pc:spChg chg="mod">
          <ac:chgData name="Lisa Moynes" userId="a2689560-30b5-4a46-afdb-7a699d6b0ac2" providerId="ADAL" clId="{B0DC075A-5D29-4B1B-9167-61C60196143F}" dt="2026-08-12T15:56:35.012" v="332" actId="1076"/>
          <ac:spMkLst>
            <pc:docMk/>
            <pc:sldMk cId="3540672808" sldId="280"/>
            <ac:spMk id="13" creationId="{F83ECFD3-2D04-C97D-6F19-691C29116535}"/>
          </ac:spMkLst>
        </pc:spChg>
        <pc:picChg chg="add">
          <ac:chgData name="Lisa Moynes" userId="a2689560-30b5-4a46-afdb-7a699d6b0ac2" providerId="ADAL" clId="{B0DC075A-5D29-4B1B-9167-61C60196143F}" dt="2026-08-12T15:56:42.073" v="333" actId="22"/>
          <ac:picMkLst>
            <pc:docMk/>
            <pc:sldMk cId="3540672808" sldId="280"/>
            <ac:picMk id="4" creationId="{A787BEBE-8C18-C877-F629-6ADCD22C0FB9}"/>
          </ac:picMkLst>
        </pc:picChg>
      </pc:sldChg>
      <pc:sldChg chg="addSp delSp mod">
        <pc:chgData name="Lisa Moynes" userId="a2689560-30b5-4a46-afdb-7a699d6b0ac2" providerId="ADAL" clId="{B0DC075A-5D29-4B1B-9167-61C60196143F}" dt="2026-08-12T14:04:01.764" v="23" actId="478"/>
        <pc:sldMkLst>
          <pc:docMk/>
          <pc:sldMk cId="3936433826" sldId="282"/>
        </pc:sldMkLst>
        <pc:spChg chg="add">
          <ac:chgData name="Lisa Moynes" userId="a2689560-30b5-4a46-afdb-7a699d6b0ac2" providerId="ADAL" clId="{B0DC075A-5D29-4B1B-9167-61C60196143F}" dt="2026-08-12T14:03:59.535" v="22" actId="22"/>
          <ac:spMkLst>
            <pc:docMk/>
            <pc:sldMk cId="3936433826" sldId="282"/>
            <ac:spMk id="7" creationId="{DF9C791E-DEB2-74B7-B300-87C48E958CEE}"/>
          </ac:spMkLst>
        </pc:spChg>
      </pc:sldChg>
      <pc:sldChg chg="addSp delSp modSp mod">
        <pc:chgData name="Lisa Moynes" userId="a2689560-30b5-4a46-afdb-7a699d6b0ac2" providerId="ADAL" clId="{B0DC075A-5D29-4B1B-9167-61C60196143F}" dt="2026-08-12T14:04:20.912" v="54" actId="1076"/>
        <pc:sldMkLst>
          <pc:docMk/>
          <pc:sldMk cId="505117589" sldId="287"/>
        </pc:sldMkLst>
        <pc:spChg chg="mod">
          <ac:chgData name="Lisa Moynes" userId="a2689560-30b5-4a46-afdb-7a699d6b0ac2" providerId="ADAL" clId="{B0DC075A-5D29-4B1B-9167-61C60196143F}" dt="2026-08-12T14:04:20.912" v="54" actId="1076"/>
          <ac:spMkLst>
            <pc:docMk/>
            <pc:sldMk cId="505117589" sldId="287"/>
            <ac:spMk id="3" creationId="{CD3C6371-0A80-0994-96F5-AA297C98690B}"/>
          </ac:spMkLst>
        </pc:spChg>
        <pc:spChg chg="add mod">
          <ac:chgData name="Lisa Moynes" userId="a2689560-30b5-4a46-afdb-7a699d6b0ac2" providerId="ADAL" clId="{B0DC075A-5D29-4B1B-9167-61C60196143F}" dt="2026-08-12T14:04:11.965" v="52" actId="20577"/>
          <ac:spMkLst>
            <pc:docMk/>
            <pc:sldMk cId="505117589" sldId="287"/>
            <ac:spMk id="6" creationId="{04275ACD-D1DB-3839-5A81-3A9F8DD37A1E}"/>
          </ac:spMkLst>
        </pc:spChg>
        <pc:spChg chg="mod">
          <ac:chgData name="Lisa Moynes" userId="a2689560-30b5-4a46-afdb-7a699d6b0ac2" providerId="ADAL" clId="{B0DC075A-5D29-4B1B-9167-61C60196143F}" dt="2026-08-12T14:04:20.912" v="54" actId="1076"/>
          <ac:spMkLst>
            <pc:docMk/>
            <pc:sldMk cId="505117589" sldId="287"/>
            <ac:spMk id="7" creationId="{E1567B73-FA71-36AB-71E0-BFEF0D3BAEF9}"/>
          </ac:spMkLst>
        </pc:spChg>
        <pc:spChg chg="mod">
          <ac:chgData name="Lisa Moynes" userId="a2689560-30b5-4a46-afdb-7a699d6b0ac2" providerId="ADAL" clId="{B0DC075A-5D29-4B1B-9167-61C60196143F}" dt="2026-08-12T14:04:20.912" v="54" actId="1076"/>
          <ac:spMkLst>
            <pc:docMk/>
            <pc:sldMk cId="505117589" sldId="287"/>
            <ac:spMk id="9" creationId="{D45E12FF-760E-B5D7-D396-7BA47A600336}"/>
          </ac:spMkLst>
        </pc:spChg>
      </pc:sldChg>
      <pc:sldChg chg="addSp delSp modSp mod">
        <pc:chgData name="Lisa Moynes" userId="a2689560-30b5-4a46-afdb-7a699d6b0ac2" providerId="ADAL" clId="{B0DC075A-5D29-4B1B-9167-61C60196143F}" dt="2026-08-12T14:05:43.069" v="110" actId="1076"/>
        <pc:sldMkLst>
          <pc:docMk/>
          <pc:sldMk cId="537467353" sldId="300"/>
        </pc:sldMkLst>
        <pc:spChg chg="mod">
          <ac:chgData name="Lisa Moynes" userId="a2689560-30b5-4a46-afdb-7a699d6b0ac2" providerId="ADAL" clId="{B0DC075A-5D29-4B1B-9167-61C60196143F}" dt="2026-08-12T14:05:02.789" v="98" actId="255"/>
          <ac:spMkLst>
            <pc:docMk/>
            <pc:sldMk cId="537467353" sldId="300"/>
            <ac:spMk id="3" creationId="{68C05788-61AD-1C00-2972-6B5B12E1404E}"/>
          </ac:spMkLst>
        </pc:spChg>
        <pc:spChg chg="mod">
          <ac:chgData name="Lisa Moynes" userId="a2689560-30b5-4a46-afdb-7a699d6b0ac2" providerId="ADAL" clId="{B0DC075A-5D29-4B1B-9167-61C60196143F}" dt="2026-08-12T14:05:06.833" v="99" actId="108"/>
          <ac:spMkLst>
            <pc:docMk/>
            <pc:sldMk cId="537467353" sldId="300"/>
            <ac:spMk id="6" creationId="{31F68DBF-391C-F93D-7507-1BB1E6D743C2}"/>
          </ac:spMkLst>
        </pc:spChg>
        <pc:spChg chg="mod">
          <ac:chgData name="Lisa Moynes" userId="a2689560-30b5-4a46-afdb-7a699d6b0ac2" providerId="ADAL" clId="{B0DC075A-5D29-4B1B-9167-61C60196143F}" dt="2026-08-12T14:05:17.832" v="104" actId="1076"/>
          <ac:spMkLst>
            <pc:docMk/>
            <pc:sldMk cId="537467353" sldId="300"/>
            <ac:spMk id="8" creationId="{07B966DE-BD54-E595-1AC4-55F476AFCBF6}"/>
          </ac:spMkLst>
        </pc:spChg>
        <pc:spChg chg="mod">
          <ac:chgData name="Lisa Moynes" userId="a2689560-30b5-4a46-afdb-7a699d6b0ac2" providerId="ADAL" clId="{B0DC075A-5D29-4B1B-9167-61C60196143F}" dt="2026-08-12T14:05:38.369" v="109" actId="1076"/>
          <ac:spMkLst>
            <pc:docMk/>
            <pc:sldMk cId="537467353" sldId="300"/>
            <ac:spMk id="9" creationId="{6791AD49-CDF3-BDAE-A344-4656D6638BD2}"/>
          </ac:spMkLst>
        </pc:spChg>
        <pc:spChg chg="mod">
          <ac:chgData name="Lisa Moynes" userId="a2689560-30b5-4a46-afdb-7a699d6b0ac2" providerId="ADAL" clId="{B0DC075A-5D29-4B1B-9167-61C60196143F}" dt="2026-08-12T14:05:43.069" v="110" actId="1076"/>
          <ac:spMkLst>
            <pc:docMk/>
            <pc:sldMk cId="537467353" sldId="300"/>
            <ac:spMk id="11" creationId="{8F9E2465-39BA-EDE8-F1B4-E03F99672126}"/>
          </ac:spMkLst>
        </pc:spChg>
        <pc:spChg chg="add mod">
          <ac:chgData name="Lisa Moynes" userId="a2689560-30b5-4a46-afdb-7a699d6b0ac2" providerId="ADAL" clId="{B0DC075A-5D29-4B1B-9167-61C60196143F}" dt="2026-08-12T14:04:43.738" v="93" actId="20577"/>
          <ac:spMkLst>
            <pc:docMk/>
            <pc:sldMk cId="537467353" sldId="300"/>
            <ac:spMk id="13" creationId="{305D512D-CEDE-3E66-7A19-EC9B088F1EB1}"/>
          </ac:spMkLst>
        </pc:spChg>
      </pc:sldChg>
      <pc:sldChg chg="addSp delSp modSp mod">
        <pc:chgData name="Lisa Moynes" userId="a2689560-30b5-4a46-afdb-7a699d6b0ac2" providerId="ADAL" clId="{B0DC075A-5D29-4B1B-9167-61C60196143F}" dt="2026-08-12T14:08:19.278" v="195" actId="20577"/>
        <pc:sldMkLst>
          <pc:docMk/>
          <pc:sldMk cId="2637402784" sldId="303"/>
        </pc:sldMkLst>
        <pc:spChg chg="mod">
          <ac:chgData name="Lisa Moynes" userId="a2689560-30b5-4a46-afdb-7a699d6b0ac2" providerId="ADAL" clId="{B0DC075A-5D29-4B1B-9167-61C60196143F}" dt="2026-08-12T14:08:19.278" v="195" actId="20577"/>
          <ac:spMkLst>
            <pc:docMk/>
            <pc:sldMk cId="2637402784" sldId="303"/>
            <ac:spMk id="3" creationId="{0359E986-5D5B-385C-BDF5-DBFB63BC71BA}"/>
          </ac:spMkLst>
        </pc:spChg>
        <pc:spChg chg="mod">
          <ac:chgData name="Lisa Moynes" userId="a2689560-30b5-4a46-afdb-7a699d6b0ac2" providerId="ADAL" clId="{B0DC075A-5D29-4B1B-9167-61C60196143F}" dt="2026-08-12T14:07:53.789" v="186" actId="1076"/>
          <ac:spMkLst>
            <pc:docMk/>
            <pc:sldMk cId="2637402784" sldId="303"/>
            <ac:spMk id="6" creationId="{B1924223-5757-32B6-76DE-B33F4B8BDE95}"/>
          </ac:spMkLst>
        </pc:spChg>
        <pc:spChg chg="mod">
          <ac:chgData name="Lisa Moynes" userId="a2689560-30b5-4a46-afdb-7a699d6b0ac2" providerId="ADAL" clId="{B0DC075A-5D29-4B1B-9167-61C60196143F}" dt="2026-08-12T14:07:41.498" v="185" actId="1076"/>
          <ac:spMkLst>
            <pc:docMk/>
            <pc:sldMk cId="2637402784" sldId="303"/>
            <ac:spMk id="7" creationId="{83BFD22A-FCA8-4A3C-626A-8D50CBC758D7}"/>
          </ac:spMkLst>
        </pc:spChg>
        <pc:spChg chg="mod">
          <ac:chgData name="Lisa Moynes" userId="a2689560-30b5-4a46-afdb-7a699d6b0ac2" providerId="ADAL" clId="{B0DC075A-5D29-4B1B-9167-61C60196143F}" dt="2026-08-12T14:07:53.789" v="186" actId="1076"/>
          <ac:spMkLst>
            <pc:docMk/>
            <pc:sldMk cId="2637402784" sldId="303"/>
            <ac:spMk id="9" creationId="{389D02C5-92CE-7016-20FE-9BFE62E0A475}"/>
          </ac:spMkLst>
        </pc:spChg>
        <pc:spChg chg="add mod">
          <ac:chgData name="Lisa Moynes" userId="a2689560-30b5-4a46-afdb-7a699d6b0ac2" providerId="ADAL" clId="{B0DC075A-5D29-4B1B-9167-61C60196143F}" dt="2026-08-12T14:06:55.858" v="176" actId="20577"/>
          <ac:spMkLst>
            <pc:docMk/>
            <pc:sldMk cId="2637402784" sldId="303"/>
            <ac:spMk id="10" creationId="{549C9849-0BF0-F559-5E25-79A1AE453563}"/>
          </ac:spMkLst>
        </pc:spChg>
      </pc:sldChg>
      <pc:sldChg chg="addSp delSp modSp mod">
        <pc:chgData name="Lisa Moynes" userId="a2689560-30b5-4a46-afdb-7a699d6b0ac2" providerId="ADAL" clId="{B0DC075A-5D29-4B1B-9167-61C60196143F}" dt="2026-08-12T14:09:12.687" v="234" actId="20577"/>
        <pc:sldMkLst>
          <pc:docMk/>
          <pc:sldMk cId="2045100176" sldId="305"/>
        </pc:sldMkLst>
        <pc:spChg chg="add del mod">
          <ac:chgData name="Lisa Moynes" userId="a2689560-30b5-4a46-afdb-7a699d6b0ac2" providerId="ADAL" clId="{B0DC075A-5D29-4B1B-9167-61C60196143F}" dt="2026-08-12T14:09:12.687" v="234" actId="20577"/>
          <ac:spMkLst>
            <pc:docMk/>
            <pc:sldMk cId="2045100176" sldId="305"/>
            <ac:spMk id="5" creationId="{BC52A38F-D54D-1BEE-963F-2616D53FA13A}"/>
          </ac:spMkLst>
        </pc:spChg>
        <pc:spChg chg="mod">
          <ac:chgData name="Lisa Moynes" userId="a2689560-30b5-4a46-afdb-7a699d6b0ac2" providerId="ADAL" clId="{B0DC075A-5D29-4B1B-9167-61C60196143F}" dt="2026-08-12T14:09:07.366" v="231" actId="1076"/>
          <ac:spMkLst>
            <pc:docMk/>
            <pc:sldMk cId="2045100176" sldId="305"/>
            <ac:spMk id="7" creationId="{0CAE2CE2-A91E-C955-09A2-C80FA888305B}"/>
          </ac:spMkLst>
        </pc:spChg>
      </pc:sldChg>
      <pc:sldChg chg="addSp delSp modSp mod">
        <pc:chgData name="Lisa Moynes" userId="a2689560-30b5-4a46-afdb-7a699d6b0ac2" providerId="ADAL" clId="{B0DC075A-5D29-4B1B-9167-61C60196143F}" dt="2026-08-12T14:06:12.895" v="126" actId="1076"/>
        <pc:sldMkLst>
          <pc:docMk/>
          <pc:sldMk cId="2370848108" sldId="307"/>
        </pc:sldMkLst>
        <pc:spChg chg="add mod">
          <ac:chgData name="Lisa Moynes" userId="a2689560-30b5-4a46-afdb-7a699d6b0ac2" providerId="ADAL" clId="{B0DC075A-5D29-4B1B-9167-61C60196143F}" dt="2026-08-12T14:06:04.225" v="124" actId="20577"/>
          <ac:spMkLst>
            <pc:docMk/>
            <pc:sldMk cId="2370848108" sldId="307"/>
            <ac:spMk id="5" creationId="{3B591037-F937-BC55-6677-64CFFF95EADA}"/>
          </ac:spMkLst>
        </pc:spChg>
        <pc:spChg chg="mod">
          <ac:chgData name="Lisa Moynes" userId="a2689560-30b5-4a46-afdb-7a699d6b0ac2" providerId="ADAL" clId="{B0DC075A-5D29-4B1B-9167-61C60196143F}" dt="2026-08-12T14:06:12.895" v="126" actId="1076"/>
          <ac:spMkLst>
            <pc:docMk/>
            <pc:sldMk cId="2370848108" sldId="307"/>
            <ac:spMk id="7" creationId="{1C9B0D4D-153E-9022-65ED-02ADDA029867}"/>
          </ac:spMkLst>
        </pc:spChg>
        <pc:spChg chg="mod">
          <ac:chgData name="Lisa Moynes" userId="a2689560-30b5-4a46-afdb-7a699d6b0ac2" providerId="ADAL" clId="{B0DC075A-5D29-4B1B-9167-61C60196143F}" dt="2026-08-12T14:06:12.895" v="126" actId="1076"/>
          <ac:spMkLst>
            <pc:docMk/>
            <pc:sldMk cId="2370848108" sldId="307"/>
            <ac:spMk id="13" creationId="{EACC1C98-C627-B520-FD81-A88773D67E58}"/>
          </ac:spMkLst>
        </pc:spChg>
      </pc:sldChg>
      <pc:sldChg chg="addSp delSp modSp mod">
        <pc:chgData name="Lisa Moynes" userId="a2689560-30b5-4a46-afdb-7a699d6b0ac2" providerId="ADAL" clId="{B0DC075A-5D29-4B1B-9167-61C60196143F}" dt="2026-08-12T14:04:31.921" v="57" actId="1076"/>
        <pc:sldMkLst>
          <pc:docMk/>
          <pc:sldMk cId="1169019184" sldId="311"/>
        </pc:sldMkLst>
        <pc:spChg chg="add">
          <ac:chgData name="Lisa Moynes" userId="a2689560-30b5-4a46-afdb-7a699d6b0ac2" providerId="ADAL" clId="{B0DC075A-5D29-4B1B-9167-61C60196143F}" dt="2026-08-12T14:04:28.454" v="56" actId="22"/>
          <ac:spMkLst>
            <pc:docMk/>
            <pc:sldMk cId="1169019184" sldId="311"/>
            <ac:spMk id="5" creationId="{9D881829-F059-356E-A8EB-9335685F24DA}"/>
          </ac:spMkLst>
        </pc:spChg>
        <pc:picChg chg="mod">
          <ac:chgData name="Lisa Moynes" userId="a2689560-30b5-4a46-afdb-7a699d6b0ac2" providerId="ADAL" clId="{B0DC075A-5D29-4B1B-9167-61C60196143F}" dt="2026-08-12T14:04:31.921" v="57" actId="1076"/>
          <ac:picMkLst>
            <pc:docMk/>
            <pc:sldMk cId="1169019184" sldId="311"/>
            <ac:picMk id="13" creationId="{3C47E22A-05E8-0166-0003-84AF8589C4D2}"/>
          </ac:picMkLst>
        </pc:picChg>
      </pc:sldChg>
      <pc:sldChg chg="addSp delSp modSp mod">
        <pc:chgData name="Lisa Moynes" userId="a2689560-30b5-4a46-afdb-7a699d6b0ac2" providerId="ADAL" clId="{B0DC075A-5D29-4B1B-9167-61C60196143F}" dt="2026-08-12T14:06:32.559" v="135" actId="1076"/>
        <pc:sldMkLst>
          <pc:docMk/>
          <pc:sldMk cId="3797285847" sldId="312"/>
        </pc:sldMkLst>
        <pc:spChg chg="add mod">
          <ac:chgData name="Lisa Moynes" userId="a2689560-30b5-4a46-afdb-7a699d6b0ac2" providerId="ADAL" clId="{B0DC075A-5D29-4B1B-9167-61C60196143F}" dt="2026-08-12T14:06:21.831" v="132" actId="20577"/>
          <ac:spMkLst>
            <pc:docMk/>
            <pc:sldMk cId="3797285847" sldId="312"/>
            <ac:spMk id="5" creationId="{0ADB623D-8A66-2906-26F4-1F4D28E3C7DC}"/>
          </ac:spMkLst>
        </pc:spChg>
        <pc:spChg chg="mod">
          <ac:chgData name="Lisa Moynes" userId="a2689560-30b5-4a46-afdb-7a699d6b0ac2" providerId="ADAL" clId="{B0DC075A-5D29-4B1B-9167-61C60196143F}" dt="2026-08-12T14:06:30.627" v="134" actId="1076"/>
          <ac:spMkLst>
            <pc:docMk/>
            <pc:sldMk cId="3797285847" sldId="312"/>
            <ac:spMk id="7" creationId="{CB713EF5-83EF-ECC3-1B71-F5C204B0E8EC}"/>
          </ac:spMkLst>
        </pc:spChg>
        <pc:picChg chg="mod">
          <ac:chgData name="Lisa Moynes" userId="a2689560-30b5-4a46-afdb-7a699d6b0ac2" providerId="ADAL" clId="{B0DC075A-5D29-4B1B-9167-61C60196143F}" dt="2026-08-12T14:06:32.559" v="135" actId="1076"/>
          <ac:picMkLst>
            <pc:docMk/>
            <pc:sldMk cId="3797285847" sldId="312"/>
            <ac:picMk id="10" creationId="{E812EC4F-45E5-4F38-1C8E-581C7064F7E3}"/>
          </ac:picMkLst>
        </pc:picChg>
      </pc:sldChg>
      <pc:sldChg chg="addSp delSp modSp mod">
        <pc:chgData name="Lisa Moynes" userId="a2689560-30b5-4a46-afdb-7a699d6b0ac2" providerId="ADAL" clId="{B0DC075A-5D29-4B1B-9167-61C60196143F}" dt="2026-08-12T14:08:50.138" v="202" actId="1076"/>
        <pc:sldMkLst>
          <pc:docMk/>
          <pc:sldMk cId="61002296" sldId="313"/>
        </pc:sldMkLst>
        <pc:spChg chg="mod">
          <ac:chgData name="Lisa Moynes" userId="a2689560-30b5-4a46-afdb-7a699d6b0ac2" providerId="ADAL" clId="{B0DC075A-5D29-4B1B-9167-61C60196143F}" dt="2026-08-12T14:08:50.138" v="202" actId="1076"/>
          <ac:spMkLst>
            <pc:docMk/>
            <pc:sldMk cId="61002296" sldId="313"/>
            <ac:spMk id="3" creationId="{51559FFA-A8A6-E7F2-B46F-FA598B31345C}"/>
          </ac:spMkLst>
        </pc:spChg>
        <pc:spChg chg="mod">
          <ac:chgData name="Lisa Moynes" userId="a2689560-30b5-4a46-afdb-7a699d6b0ac2" providerId="ADAL" clId="{B0DC075A-5D29-4B1B-9167-61C60196143F}" dt="2026-08-12T14:08:50.138" v="202" actId="1076"/>
          <ac:spMkLst>
            <pc:docMk/>
            <pc:sldMk cId="61002296" sldId="313"/>
            <ac:spMk id="6" creationId="{A96C6491-163C-6FB7-4BCF-E03FC87E57B5}"/>
          </ac:spMkLst>
        </pc:spChg>
        <pc:spChg chg="add">
          <ac:chgData name="Lisa Moynes" userId="a2689560-30b5-4a46-afdb-7a699d6b0ac2" providerId="ADAL" clId="{B0DC075A-5D29-4B1B-9167-61C60196143F}" dt="2026-08-12T14:08:02.948" v="188" actId="22"/>
          <ac:spMkLst>
            <pc:docMk/>
            <pc:sldMk cId="61002296" sldId="313"/>
            <ac:spMk id="8" creationId="{59CF86FF-080C-C29B-E5AD-83A9CEFDF219}"/>
          </ac:spMkLst>
        </pc:spChg>
        <pc:spChg chg="mod">
          <ac:chgData name="Lisa Moynes" userId="a2689560-30b5-4a46-afdb-7a699d6b0ac2" providerId="ADAL" clId="{B0DC075A-5D29-4B1B-9167-61C60196143F}" dt="2026-08-12T14:08:50.138" v="202" actId="1076"/>
          <ac:spMkLst>
            <pc:docMk/>
            <pc:sldMk cId="61002296" sldId="313"/>
            <ac:spMk id="9" creationId="{BE75432D-FC09-C5F3-6D7F-CC176F03C858}"/>
          </ac:spMkLst>
        </pc:spChg>
      </pc:sldChg>
      <pc:sldChg chg="addSp delSp modSp mod">
        <pc:chgData name="Lisa Moynes" userId="a2689560-30b5-4a46-afdb-7a699d6b0ac2" providerId="ADAL" clId="{B0DC075A-5D29-4B1B-9167-61C60196143F}" dt="2026-08-12T14:10:42.904" v="308" actId="14100"/>
        <pc:sldMkLst>
          <pc:docMk/>
          <pc:sldMk cId="1477555864" sldId="314"/>
        </pc:sldMkLst>
        <pc:spChg chg="mod">
          <ac:chgData name="Lisa Moynes" userId="a2689560-30b5-4a46-afdb-7a699d6b0ac2" providerId="ADAL" clId="{B0DC075A-5D29-4B1B-9167-61C60196143F}" dt="2026-08-12T14:10:39.038" v="307" actId="1076"/>
          <ac:spMkLst>
            <pc:docMk/>
            <pc:sldMk cId="1477555864" sldId="314"/>
            <ac:spMk id="3" creationId="{5A52C599-8B78-9815-D727-644E06942C08}"/>
          </ac:spMkLst>
        </pc:spChg>
        <pc:spChg chg="mod">
          <ac:chgData name="Lisa Moynes" userId="a2689560-30b5-4a46-afdb-7a699d6b0ac2" providerId="ADAL" clId="{B0DC075A-5D29-4B1B-9167-61C60196143F}" dt="2026-08-12T14:10:39.038" v="307" actId="1076"/>
          <ac:spMkLst>
            <pc:docMk/>
            <pc:sldMk cId="1477555864" sldId="314"/>
            <ac:spMk id="6" creationId="{318C7F39-E06F-E5BA-2B4B-2BCB045AE759}"/>
          </ac:spMkLst>
        </pc:spChg>
        <pc:spChg chg="mod">
          <ac:chgData name="Lisa Moynes" userId="a2689560-30b5-4a46-afdb-7a699d6b0ac2" providerId="ADAL" clId="{B0DC075A-5D29-4B1B-9167-61C60196143F}" dt="2026-08-12T14:10:42.904" v="308" actId="14100"/>
          <ac:spMkLst>
            <pc:docMk/>
            <pc:sldMk cId="1477555864" sldId="314"/>
            <ac:spMk id="7" creationId="{D9DD1959-D372-D6AB-F6AD-B08FE6800A0B}"/>
          </ac:spMkLst>
        </pc:spChg>
        <pc:spChg chg="mod">
          <ac:chgData name="Lisa Moynes" userId="a2689560-30b5-4a46-afdb-7a699d6b0ac2" providerId="ADAL" clId="{B0DC075A-5D29-4B1B-9167-61C60196143F}" dt="2026-08-12T14:10:39.038" v="307" actId="1076"/>
          <ac:spMkLst>
            <pc:docMk/>
            <pc:sldMk cId="1477555864" sldId="314"/>
            <ac:spMk id="9" creationId="{DC45FC57-D261-CF8B-2DEE-F62BFBDF4F29}"/>
          </ac:spMkLst>
        </pc:spChg>
        <pc:spChg chg="add">
          <ac:chgData name="Lisa Moynes" userId="a2689560-30b5-4a46-afdb-7a699d6b0ac2" providerId="ADAL" clId="{B0DC075A-5D29-4B1B-9167-61C60196143F}" dt="2026-08-12T14:09:55.143" v="298" actId="22"/>
          <ac:spMkLst>
            <pc:docMk/>
            <pc:sldMk cId="1477555864" sldId="314"/>
            <ac:spMk id="10" creationId="{D4E09726-6205-BDA2-7D3A-E0A12EF84D95}"/>
          </ac:spMkLst>
        </pc:spChg>
      </pc:sldChg>
      <pc:sldChg chg="addSp delSp modSp mod">
        <pc:chgData name="Lisa Moynes" userId="a2689560-30b5-4a46-afdb-7a699d6b0ac2" providerId="ADAL" clId="{B0DC075A-5D29-4B1B-9167-61C60196143F}" dt="2026-08-12T14:09:47.649" v="296" actId="1076"/>
        <pc:sldMkLst>
          <pc:docMk/>
          <pc:sldMk cId="3538958884" sldId="315"/>
        </pc:sldMkLst>
        <pc:spChg chg="add mod">
          <ac:chgData name="Lisa Moynes" userId="a2689560-30b5-4a46-afdb-7a699d6b0ac2" providerId="ADAL" clId="{B0DC075A-5D29-4B1B-9167-61C60196143F}" dt="2026-08-12T14:09:37.088" v="293" actId="20577"/>
          <ac:spMkLst>
            <pc:docMk/>
            <pc:sldMk cId="3538958884" sldId="315"/>
            <ac:spMk id="5" creationId="{863769BA-64FE-F7CB-8A4D-50460C612786}"/>
          </ac:spMkLst>
        </pc:spChg>
        <pc:spChg chg="mod">
          <ac:chgData name="Lisa Moynes" userId="a2689560-30b5-4a46-afdb-7a699d6b0ac2" providerId="ADAL" clId="{B0DC075A-5D29-4B1B-9167-61C60196143F}" dt="2026-08-12T14:09:47.649" v="296" actId="1076"/>
          <ac:spMkLst>
            <pc:docMk/>
            <pc:sldMk cId="3538958884" sldId="315"/>
            <ac:spMk id="7" creationId="{F5E3F6A8-8155-4013-1E28-3140A772F347}"/>
          </ac:spMkLst>
        </pc:spChg>
      </pc:sldChg>
      <pc:sldChg chg="addSp delSp modSp mod">
        <pc:chgData name="Lisa Moynes" userId="a2689560-30b5-4a46-afdb-7a699d6b0ac2" providerId="ADAL" clId="{B0DC075A-5D29-4B1B-9167-61C60196143F}" dt="2026-08-12T14:11:26.038" v="323" actId="108"/>
        <pc:sldMkLst>
          <pc:docMk/>
          <pc:sldMk cId="4113201384" sldId="317"/>
        </pc:sldMkLst>
        <pc:spChg chg="mod">
          <ac:chgData name="Lisa Moynes" userId="a2689560-30b5-4a46-afdb-7a699d6b0ac2" providerId="ADAL" clId="{B0DC075A-5D29-4B1B-9167-61C60196143F}" dt="2026-08-12T14:11:26.038" v="323" actId="108"/>
          <ac:spMkLst>
            <pc:docMk/>
            <pc:sldMk cId="4113201384" sldId="317"/>
            <ac:spMk id="3" creationId="{E59D1343-59F6-EAFA-AAA4-960EF54F46B5}"/>
          </ac:spMkLst>
        </pc:spChg>
        <pc:spChg chg="mod">
          <ac:chgData name="Lisa Moynes" userId="a2689560-30b5-4a46-afdb-7a699d6b0ac2" providerId="ADAL" clId="{B0DC075A-5D29-4B1B-9167-61C60196143F}" dt="2026-08-12T14:11:10.777" v="320" actId="1076"/>
          <ac:spMkLst>
            <pc:docMk/>
            <pc:sldMk cId="4113201384" sldId="317"/>
            <ac:spMk id="6" creationId="{92E55FBC-3A4D-04E7-D307-4E84207846DE}"/>
          </ac:spMkLst>
        </pc:spChg>
        <pc:spChg chg="add">
          <ac:chgData name="Lisa Moynes" userId="a2689560-30b5-4a46-afdb-7a699d6b0ac2" providerId="ADAL" clId="{B0DC075A-5D29-4B1B-9167-61C60196143F}" dt="2026-08-12T14:10:47.649" v="309" actId="22"/>
          <ac:spMkLst>
            <pc:docMk/>
            <pc:sldMk cId="4113201384" sldId="317"/>
            <ac:spMk id="7" creationId="{91D35A94-B88D-40EF-BF35-2889BBFD23E9}"/>
          </ac:spMkLst>
        </pc:spChg>
        <pc:spChg chg="mod">
          <ac:chgData name="Lisa Moynes" userId="a2689560-30b5-4a46-afdb-7a699d6b0ac2" providerId="ADAL" clId="{B0DC075A-5D29-4B1B-9167-61C60196143F}" dt="2026-08-12T14:11:06.258" v="319" actId="1076"/>
          <ac:spMkLst>
            <pc:docMk/>
            <pc:sldMk cId="4113201384" sldId="317"/>
            <ac:spMk id="9" creationId="{C3F4EB4D-E2B4-FD3C-BC77-79BB81586CFC}"/>
          </ac:spMkLst>
        </pc:spChg>
        <pc:spChg chg="mod">
          <ac:chgData name="Lisa Moynes" userId="a2689560-30b5-4a46-afdb-7a699d6b0ac2" providerId="ADAL" clId="{B0DC075A-5D29-4B1B-9167-61C60196143F}" dt="2026-08-12T14:11:13.378" v="321" actId="1076"/>
          <ac:spMkLst>
            <pc:docMk/>
            <pc:sldMk cId="4113201384" sldId="317"/>
            <ac:spMk id="12" creationId="{AA5BD1E9-3079-D6E8-B0CE-570C510B7054}"/>
          </ac:spMkLst>
        </pc:spChg>
        <pc:spChg chg="mod">
          <ac:chgData name="Lisa Moynes" userId="a2689560-30b5-4a46-afdb-7a699d6b0ac2" providerId="ADAL" clId="{B0DC075A-5D29-4B1B-9167-61C60196143F}" dt="2026-08-12T14:11:17.117" v="322" actId="1076"/>
          <ac:spMkLst>
            <pc:docMk/>
            <pc:sldMk cId="4113201384" sldId="317"/>
            <ac:spMk id="14" creationId="{DA2A50DC-7F18-4D95-6162-32A37716F33A}"/>
          </ac:spMkLst>
        </pc:spChg>
      </pc:sldChg>
      <pc:sldChg chg="add">
        <pc:chgData name="Lisa Moynes" userId="a2689560-30b5-4a46-afdb-7a699d6b0ac2" providerId="ADAL" clId="{B0DC075A-5D29-4B1B-9167-61C60196143F}" dt="2026-08-12T14:03:46.251" v="20"/>
        <pc:sldMkLst>
          <pc:docMk/>
          <pc:sldMk cId="505245268" sldId="319"/>
        </pc:sldMkLst>
      </pc:sldChg>
      <pc:sldChg chg="add">
        <pc:chgData name="Lisa Moynes" userId="a2689560-30b5-4a46-afdb-7a699d6b0ac2" providerId="ADAL" clId="{B0DC075A-5D29-4B1B-9167-61C60196143F}" dt="2026-08-12T14:05:50.387" v="111"/>
        <pc:sldMkLst>
          <pc:docMk/>
          <pc:sldMk cId="2986000469" sldId="320"/>
        </pc:sldMkLst>
      </pc:sldChg>
      <pc:sldChg chg="add">
        <pc:chgData name="Lisa Moynes" userId="a2689560-30b5-4a46-afdb-7a699d6b0ac2" providerId="ADAL" clId="{B0DC075A-5D29-4B1B-9167-61C60196143F}" dt="2026-08-12T14:11:46.387" v="328"/>
        <pc:sldMkLst>
          <pc:docMk/>
          <pc:sldMk cId="3301487957" sldId="322"/>
        </pc:sldMkLst>
      </pc:sldChg>
      <pc:sldChg chg="add ord">
        <pc:chgData name="Lisa Moynes" userId="a2689560-30b5-4a46-afdb-7a699d6b0ac2" providerId="ADAL" clId="{B0DC075A-5D29-4B1B-9167-61C60196143F}" dt="2026-08-12T15:56:55.780" v="337"/>
        <pc:sldMkLst>
          <pc:docMk/>
          <pc:sldMk cId="4233096338" sldId="323"/>
        </pc:sldMkLst>
      </pc:sldChg>
    </pc:docChg>
  </pc:docChgLst>
  <pc:docChgLst>
    <pc:chgData name="Christine Muir - Scottish Recovery Network" userId="c9d6f7a0-dadc-4e57-8d60-49c201d8b396" providerId="ADAL" clId="{64FEA97F-F274-4B4A-97BA-999064643BA4}"/>
    <pc:docChg chg="undo custSel modSld">
      <pc:chgData name="Christine Muir - Scottish Recovery Network" userId="c9d6f7a0-dadc-4e57-8d60-49c201d8b396" providerId="ADAL" clId="{64FEA97F-F274-4B4A-97BA-999064643BA4}" dt="2026-08-18T09:25:28.263" v="784" actId="20577"/>
      <pc:docMkLst>
        <pc:docMk/>
      </pc:docMkLst>
      <pc:sldChg chg="addSp delSp modSp mod">
        <pc:chgData name="Christine Muir - Scottish Recovery Network" userId="c9d6f7a0-dadc-4e57-8d60-49c201d8b396" providerId="ADAL" clId="{64FEA97F-F274-4B4A-97BA-999064643BA4}" dt="2026-08-16T11:12:43.138" v="667" actId="20577"/>
        <pc:sldMkLst>
          <pc:docMk/>
          <pc:sldMk cId="888210396" sldId="279"/>
        </pc:sldMkLst>
        <pc:spChg chg="mod">
          <ac:chgData name="Christine Muir - Scottish Recovery Network" userId="c9d6f7a0-dadc-4e57-8d60-49c201d8b396" providerId="ADAL" clId="{64FEA97F-F274-4B4A-97BA-999064643BA4}" dt="2026-08-16T11:12:40.421" v="665" actId="20577"/>
          <ac:spMkLst>
            <pc:docMk/>
            <pc:sldMk cId="888210396" sldId="279"/>
            <ac:spMk id="17" creationId="{8A93A14B-F807-EDB1-AB7C-A7C983097704}"/>
          </ac:spMkLst>
        </pc:spChg>
        <pc:spChg chg="mod">
          <ac:chgData name="Christine Muir - Scottish Recovery Network" userId="c9d6f7a0-dadc-4e57-8d60-49c201d8b396" providerId="ADAL" clId="{64FEA97F-F274-4B4A-97BA-999064643BA4}" dt="2026-08-16T11:12:43.138" v="667" actId="20577"/>
          <ac:spMkLst>
            <pc:docMk/>
            <pc:sldMk cId="888210396" sldId="279"/>
            <ac:spMk id="18" creationId="{365A4588-7C33-C3AE-B15B-1B0443697A62}"/>
          </ac:spMkLst>
        </pc:spChg>
        <pc:picChg chg="add mod">
          <ac:chgData name="Christine Muir - Scottish Recovery Network" userId="c9d6f7a0-dadc-4e57-8d60-49c201d8b396" providerId="ADAL" clId="{64FEA97F-F274-4B4A-97BA-999064643BA4}" dt="2026-08-06T16:25:31.270" v="125" actId="1076"/>
          <ac:picMkLst>
            <pc:docMk/>
            <pc:sldMk cId="888210396" sldId="279"/>
            <ac:picMk id="5" creationId="{5A827C14-5984-4F74-FF2E-8FEC8FEBC8D7}"/>
          </ac:picMkLst>
        </pc:picChg>
        <pc:picChg chg="mod">
          <ac:chgData name="Christine Muir - Scottish Recovery Network" userId="c9d6f7a0-dadc-4e57-8d60-49c201d8b396" providerId="ADAL" clId="{64FEA97F-F274-4B4A-97BA-999064643BA4}" dt="2026-08-06T16:25:18.524" v="122" actId="962"/>
          <ac:picMkLst>
            <pc:docMk/>
            <pc:sldMk cId="888210396" sldId="279"/>
            <ac:picMk id="16" creationId="{D7E5C404-CC90-4BF3-5B4E-A1544E6CA122}"/>
          </ac:picMkLst>
        </pc:picChg>
      </pc:sldChg>
      <pc:sldChg chg="modSp mod">
        <pc:chgData name="Christine Muir - Scottish Recovery Network" userId="c9d6f7a0-dadc-4e57-8d60-49c201d8b396" providerId="ADAL" clId="{64FEA97F-F274-4B4A-97BA-999064643BA4}" dt="2026-08-18T09:22:57.960" v="691" actId="20577"/>
        <pc:sldMkLst>
          <pc:docMk/>
          <pc:sldMk cId="3540672808" sldId="280"/>
        </pc:sldMkLst>
        <pc:spChg chg="mod">
          <ac:chgData name="Christine Muir - Scottish Recovery Network" userId="c9d6f7a0-dadc-4e57-8d60-49c201d8b396" providerId="ADAL" clId="{64FEA97F-F274-4B4A-97BA-999064643BA4}" dt="2026-08-18T09:22:57.960" v="691" actId="20577"/>
          <ac:spMkLst>
            <pc:docMk/>
            <pc:sldMk cId="3540672808" sldId="280"/>
            <ac:spMk id="7" creationId="{C801077A-A147-232B-990B-B8190DC0A4AE}"/>
          </ac:spMkLst>
        </pc:spChg>
      </pc:sldChg>
      <pc:sldChg chg="modSp mod">
        <pc:chgData name="Christine Muir - Scottish Recovery Network" userId="c9d6f7a0-dadc-4e57-8d60-49c201d8b396" providerId="ADAL" clId="{64FEA97F-F274-4B4A-97BA-999064643BA4}" dt="2026-08-07T10:09:16.378" v="569" actId="1076"/>
        <pc:sldMkLst>
          <pc:docMk/>
          <pc:sldMk cId="3936433826" sldId="282"/>
        </pc:sldMkLst>
        <pc:spChg chg="mod">
          <ac:chgData name="Christine Muir - Scottish Recovery Network" userId="c9d6f7a0-dadc-4e57-8d60-49c201d8b396" providerId="ADAL" clId="{64FEA97F-F274-4B4A-97BA-999064643BA4}" dt="2026-08-06T16:33:46.449" v="519" actId="33553"/>
          <ac:spMkLst>
            <pc:docMk/>
            <pc:sldMk cId="3936433826" sldId="282"/>
            <ac:spMk id="6" creationId="{D3AFBC11-26D0-DE45-A707-D51E9D9790DE}"/>
          </ac:spMkLst>
        </pc:spChg>
        <pc:picChg chg="mod">
          <ac:chgData name="Christine Muir - Scottish Recovery Network" userId="c9d6f7a0-dadc-4e57-8d60-49c201d8b396" providerId="ADAL" clId="{64FEA97F-F274-4B4A-97BA-999064643BA4}" dt="2026-08-06T16:33:47.285" v="520" actId="1076"/>
          <ac:picMkLst>
            <pc:docMk/>
            <pc:sldMk cId="3936433826" sldId="282"/>
            <ac:picMk id="5" creationId="{315509C2-9F74-33EA-3BC3-44D3220B98C1}"/>
          </ac:picMkLst>
        </pc:picChg>
      </pc:sldChg>
      <pc:sldChg chg="delSp modSp mod">
        <pc:chgData name="Christine Muir - Scottish Recovery Network" userId="c9d6f7a0-dadc-4e57-8d60-49c201d8b396" providerId="ADAL" clId="{64FEA97F-F274-4B4A-97BA-999064643BA4}" dt="2026-08-07T10:09:22.401" v="570" actId="255"/>
        <pc:sldMkLst>
          <pc:docMk/>
          <pc:sldMk cId="505117589" sldId="287"/>
        </pc:sldMkLst>
        <pc:spChg chg="mod">
          <ac:chgData name="Christine Muir - Scottish Recovery Network" userId="c9d6f7a0-dadc-4e57-8d60-49c201d8b396" providerId="ADAL" clId="{64FEA97F-F274-4B4A-97BA-999064643BA4}" dt="2026-08-06T16:28:39.129" v="317" actId="20577"/>
          <ac:spMkLst>
            <pc:docMk/>
            <pc:sldMk cId="505117589" sldId="287"/>
            <ac:spMk id="3" creationId="{CD3C6371-0A80-0994-96F5-AA297C98690B}"/>
          </ac:spMkLst>
        </pc:spChg>
      </pc:sldChg>
      <pc:sldChg chg="modSp mod">
        <pc:chgData name="Christine Muir - Scottish Recovery Network" userId="c9d6f7a0-dadc-4e57-8d60-49c201d8b396" providerId="ADAL" clId="{64FEA97F-F274-4B4A-97BA-999064643BA4}" dt="2026-08-18T09:23:25.292" v="703" actId="20577"/>
        <pc:sldMkLst>
          <pc:docMk/>
          <pc:sldMk cId="537467353" sldId="300"/>
        </pc:sldMkLst>
        <pc:spChg chg="mod">
          <ac:chgData name="Christine Muir - Scottish Recovery Network" userId="c9d6f7a0-dadc-4e57-8d60-49c201d8b396" providerId="ADAL" clId="{64FEA97F-F274-4B4A-97BA-999064643BA4}" dt="2026-08-18T09:23:20.901" v="697" actId="20577"/>
          <ac:spMkLst>
            <pc:docMk/>
            <pc:sldMk cId="537467353" sldId="300"/>
            <ac:spMk id="9" creationId="{6791AD49-CDF3-BDAE-A344-4656D6638BD2}"/>
          </ac:spMkLst>
        </pc:spChg>
        <pc:spChg chg="mod">
          <ac:chgData name="Christine Muir - Scottish Recovery Network" userId="c9d6f7a0-dadc-4e57-8d60-49c201d8b396" providerId="ADAL" clId="{64FEA97F-F274-4B4A-97BA-999064643BA4}" dt="2026-08-18T09:23:25.292" v="703" actId="20577"/>
          <ac:spMkLst>
            <pc:docMk/>
            <pc:sldMk cId="537467353" sldId="300"/>
            <ac:spMk id="11" creationId="{8F9E2465-39BA-EDE8-F1B4-E03F99672126}"/>
          </ac:spMkLst>
        </pc:spChg>
      </pc:sldChg>
      <pc:sldChg chg="modSp mod">
        <pc:chgData name="Christine Muir - Scottish Recovery Network" userId="c9d6f7a0-dadc-4e57-8d60-49c201d8b396" providerId="ADAL" clId="{64FEA97F-F274-4B4A-97BA-999064643BA4}" dt="2026-08-18T09:24:14.433" v="737" actId="20577"/>
        <pc:sldMkLst>
          <pc:docMk/>
          <pc:sldMk cId="2637402784" sldId="303"/>
        </pc:sldMkLst>
        <pc:spChg chg="mod">
          <ac:chgData name="Christine Muir - Scottish Recovery Network" userId="c9d6f7a0-dadc-4e57-8d60-49c201d8b396" providerId="ADAL" clId="{64FEA97F-F274-4B4A-97BA-999064643BA4}" dt="2026-08-18T09:24:07.469" v="731" actId="20577"/>
          <ac:spMkLst>
            <pc:docMk/>
            <pc:sldMk cId="2637402784" sldId="303"/>
            <ac:spMk id="3" creationId="{0359E986-5D5B-385C-BDF5-DBFB63BC71BA}"/>
          </ac:spMkLst>
        </pc:spChg>
        <pc:spChg chg="mod">
          <ac:chgData name="Christine Muir - Scottish Recovery Network" userId="c9d6f7a0-dadc-4e57-8d60-49c201d8b396" providerId="ADAL" clId="{64FEA97F-F274-4B4A-97BA-999064643BA4}" dt="2026-08-18T09:24:14.433" v="737" actId="20577"/>
          <ac:spMkLst>
            <pc:docMk/>
            <pc:sldMk cId="2637402784" sldId="303"/>
            <ac:spMk id="9" creationId="{389D02C5-92CE-7016-20FE-9BFE62E0A475}"/>
          </ac:spMkLst>
        </pc:spChg>
        <pc:spChg chg="mod">
          <ac:chgData name="Christine Muir - Scottish Recovery Network" userId="c9d6f7a0-dadc-4e57-8d60-49c201d8b396" providerId="ADAL" clId="{64FEA97F-F274-4B4A-97BA-999064643BA4}" dt="2026-08-18T09:24:01.412" v="725" actId="20577"/>
          <ac:spMkLst>
            <pc:docMk/>
            <pc:sldMk cId="2637402784" sldId="303"/>
            <ac:spMk id="10" creationId="{549C9849-0BF0-F559-5E25-79A1AE453563}"/>
          </ac:spMkLst>
        </pc:spChg>
      </pc:sldChg>
      <pc:sldChg chg="modSp mod">
        <pc:chgData name="Christine Muir - Scottish Recovery Network" userId="c9d6f7a0-dadc-4e57-8d60-49c201d8b396" providerId="ADAL" clId="{64FEA97F-F274-4B4A-97BA-999064643BA4}" dt="2026-08-18T09:24:48.730" v="763" actId="20577"/>
        <pc:sldMkLst>
          <pc:docMk/>
          <pc:sldMk cId="2045100176" sldId="305"/>
        </pc:sldMkLst>
        <pc:spChg chg="mod">
          <ac:chgData name="Christine Muir - Scottish Recovery Network" userId="c9d6f7a0-dadc-4e57-8d60-49c201d8b396" providerId="ADAL" clId="{64FEA97F-F274-4B4A-97BA-999064643BA4}" dt="2026-08-18T09:24:48.730" v="763" actId="20577"/>
          <ac:spMkLst>
            <pc:docMk/>
            <pc:sldMk cId="2045100176" sldId="305"/>
            <ac:spMk id="7" creationId="{0CAE2CE2-A91E-C955-09A2-C80FA888305B}"/>
          </ac:spMkLst>
        </pc:spChg>
      </pc:sldChg>
      <pc:sldChg chg="delSp modSp mod">
        <pc:chgData name="Christine Muir - Scottish Recovery Network" userId="c9d6f7a0-dadc-4e57-8d60-49c201d8b396" providerId="ADAL" clId="{64FEA97F-F274-4B4A-97BA-999064643BA4}" dt="2026-08-07T10:11:08.488" v="587"/>
        <pc:sldMkLst>
          <pc:docMk/>
          <pc:sldMk cId="2370848108" sldId="307"/>
        </pc:sldMkLst>
      </pc:sldChg>
      <pc:sldChg chg="modSp mod">
        <pc:chgData name="Christine Muir - Scottish Recovery Network" userId="c9d6f7a0-dadc-4e57-8d60-49c201d8b396" providerId="ADAL" clId="{64FEA97F-F274-4B4A-97BA-999064643BA4}" dt="2026-08-07T10:20:58.758" v="649" actId="962"/>
        <pc:sldMkLst>
          <pc:docMk/>
          <pc:sldMk cId="1169019184" sldId="311"/>
        </pc:sldMkLst>
        <pc:picChg chg="mod">
          <ac:chgData name="Christine Muir - Scottish Recovery Network" userId="c9d6f7a0-dadc-4e57-8d60-49c201d8b396" providerId="ADAL" clId="{64FEA97F-F274-4B4A-97BA-999064643BA4}" dt="2026-08-07T10:20:58.758" v="649" actId="962"/>
          <ac:picMkLst>
            <pc:docMk/>
            <pc:sldMk cId="1169019184" sldId="311"/>
            <ac:picMk id="13" creationId="{3C47E22A-05E8-0166-0003-84AF8589C4D2}"/>
          </ac:picMkLst>
        </pc:picChg>
      </pc:sldChg>
      <pc:sldChg chg="addSp delSp modSp mod">
        <pc:chgData name="Christine Muir - Scottish Recovery Network" userId="c9d6f7a0-dadc-4e57-8d60-49c201d8b396" providerId="ADAL" clId="{64FEA97F-F274-4B4A-97BA-999064643BA4}" dt="2026-08-18T09:23:40.098" v="710" actId="20577"/>
        <pc:sldMkLst>
          <pc:docMk/>
          <pc:sldMk cId="3797285847" sldId="312"/>
        </pc:sldMkLst>
        <pc:spChg chg="mod">
          <ac:chgData name="Christine Muir - Scottish Recovery Network" userId="c9d6f7a0-dadc-4e57-8d60-49c201d8b396" providerId="ADAL" clId="{64FEA97F-F274-4B4A-97BA-999064643BA4}" dt="2026-08-18T09:23:40.098" v="710" actId="20577"/>
          <ac:spMkLst>
            <pc:docMk/>
            <pc:sldMk cId="3797285847" sldId="312"/>
            <ac:spMk id="7" creationId="{CB713EF5-83EF-ECC3-1B71-F5C204B0E8EC}"/>
          </ac:spMkLst>
        </pc:spChg>
        <pc:picChg chg="add mod">
          <ac:chgData name="Christine Muir - Scottish Recovery Network" userId="c9d6f7a0-dadc-4e57-8d60-49c201d8b396" providerId="ADAL" clId="{64FEA97F-F274-4B4A-97BA-999064643BA4}" dt="2026-08-07T10:21:34.926" v="655" actId="962"/>
          <ac:picMkLst>
            <pc:docMk/>
            <pc:sldMk cId="3797285847" sldId="312"/>
            <ac:picMk id="10" creationId="{E812EC4F-45E5-4F38-1C8E-581C7064F7E3}"/>
          </ac:picMkLst>
        </pc:picChg>
      </pc:sldChg>
      <pc:sldChg chg="modSp mod">
        <pc:chgData name="Christine Muir - Scottish Recovery Network" userId="c9d6f7a0-dadc-4e57-8d60-49c201d8b396" providerId="ADAL" clId="{64FEA97F-F274-4B4A-97BA-999064643BA4}" dt="2026-08-18T09:24:32.129" v="749" actId="20577"/>
        <pc:sldMkLst>
          <pc:docMk/>
          <pc:sldMk cId="61002296" sldId="313"/>
        </pc:sldMkLst>
        <pc:spChg chg="mod">
          <ac:chgData name="Christine Muir - Scottish Recovery Network" userId="c9d6f7a0-dadc-4e57-8d60-49c201d8b396" providerId="ADAL" clId="{64FEA97F-F274-4B4A-97BA-999064643BA4}" dt="2026-08-18T09:24:24.511" v="743" actId="20577"/>
          <ac:spMkLst>
            <pc:docMk/>
            <pc:sldMk cId="61002296" sldId="313"/>
            <ac:spMk id="8" creationId="{59CF86FF-080C-C29B-E5AD-83A9CEFDF219}"/>
          </ac:spMkLst>
        </pc:spChg>
        <pc:spChg chg="mod">
          <ac:chgData name="Christine Muir - Scottish Recovery Network" userId="c9d6f7a0-dadc-4e57-8d60-49c201d8b396" providerId="ADAL" clId="{64FEA97F-F274-4B4A-97BA-999064643BA4}" dt="2026-08-18T09:24:32.129" v="749" actId="20577"/>
          <ac:spMkLst>
            <pc:docMk/>
            <pc:sldMk cId="61002296" sldId="313"/>
            <ac:spMk id="9" creationId="{BE75432D-FC09-C5F3-6D7F-CC176F03C858}"/>
          </ac:spMkLst>
        </pc:spChg>
      </pc:sldChg>
      <pc:sldChg chg="modSp mod">
        <pc:chgData name="Christine Muir - Scottish Recovery Network" userId="c9d6f7a0-dadc-4e57-8d60-49c201d8b396" providerId="ADAL" clId="{64FEA97F-F274-4B4A-97BA-999064643BA4}" dt="2026-08-18T09:25:13.768" v="774" actId="20577"/>
        <pc:sldMkLst>
          <pc:docMk/>
          <pc:sldMk cId="1477555864" sldId="314"/>
        </pc:sldMkLst>
        <pc:spChg chg="mod">
          <ac:chgData name="Christine Muir - Scottish Recovery Network" userId="c9d6f7a0-dadc-4e57-8d60-49c201d8b396" providerId="ADAL" clId="{64FEA97F-F274-4B4A-97BA-999064643BA4}" dt="2026-08-18T09:25:13.768" v="774" actId="20577"/>
          <ac:spMkLst>
            <pc:docMk/>
            <pc:sldMk cId="1477555864" sldId="314"/>
            <ac:spMk id="6" creationId="{318C7F39-E06F-E5BA-2B4B-2BCB045AE759}"/>
          </ac:spMkLst>
        </pc:spChg>
        <pc:spChg chg="mod">
          <ac:chgData name="Christine Muir - Scottish Recovery Network" userId="c9d6f7a0-dadc-4e57-8d60-49c201d8b396" providerId="ADAL" clId="{64FEA97F-F274-4B4A-97BA-999064643BA4}" dt="2026-08-18T09:25:02.949" v="765" actId="20577"/>
          <ac:spMkLst>
            <pc:docMk/>
            <pc:sldMk cId="1477555864" sldId="314"/>
            <ac:spMk id="10" creationId="{D4E09726-6205-BDA2-7D3A-E0A12EF84D95}"/>
          </ac:spMkLst>
        </pc:spChg>
      </pc:sldChg>
      <pc:sldChg chg="modSp mod">
        <pc:chgData name="Christine Muir - Scottish Recovery Network" userId="c9d6f7a0-dadc-4e57-8d60-49c201d8b396" providerId="ADAL" clId="{64FEA97F-F274-4B4A-97BA-999064643BA4}" dt="2026-08-16T11:13:19.433" v="670" actId="1076"/>
        <pc:sldMkLst>
          <pc:docMk/>
          <pc:sldMk cId="3538958884" sldId="315"/>
        </pc:sldMkLst>
        <pc:spChg chg="mod">
          <ac:chgData name="Christine Muir - Scottish Recovery Network" userId="c9d6f7a0-dadc-4e57-8d60-49c201d8b396" providerId="ADAL" clId="{64FEA97F-F274-4B4A-97BA-999064643BA4}" dt="2026-08-16T11:13:19.433" v="670" actId="1076"/>
          <ac:spMkLst>
            <pc:docMk/>
            <pc:sldMk cId="3538958884" sldId="315"/>
            <ac:spMk id="5" creationId="{863769BA-64FE-F7CB-8A4D-50460C612786}"/>
          </ac:spMkLst>
        </pc:spChg>
        <pc:spChg chg="mod">
          <ac:chgData name="Christine Muir - Scottish Recovery Network" userId="c9d6f7a0-dadc-4e57-8d60-49c201d8b396" providerId="ADAL" clId="{64FEA97F-F274-4B4A-97BA-999064643BA4}" dt="2026-08-07T10:14:40.186" v="627" actId="20577"/>
          <ac:spMkLst>
            <pc:docMk/>
            <pc:sldMk cId="3538958884" sldId="315"/>
            <ac:spMk id="7" creationId="{F5E3F6A8-8155-4013-1E28-3140A772F347}"/>
          </ac:spMkLst>
        </pc:spChg>
      </pc:sldChg>
      <pc:sldChg chg="modSp mod">
        <pc:chgData name="Christine Muir - Scottish Recovery Network" userId="c9d6f7a0-dadc-4e57-8d60-49c201d8b396" providerId="ADAL" clId="{64FEA97F-F274-4B4A-97BA-999064643BA4}" dt="2026-08-18T09:25:18.186" v="776" actId="20577"/>
        <pc:sldMkLst>
          <pc:docMk/>
          <pc:sldMk cId="4113201384" sldId="317"/>
        </pc:sldMkLst>
        <pc:spChg chg="mod">
          <ac:chgData name="Christine Muir - Scottish Recovery Network" userId="c9d6f7a0-dadc-4e57-8d60-49c201d8b396" providerId="ADAL" clId="{64FEA97F-F274-4B4A-97BA-999064643BA4}" dt="2026-08-18T09:25:18.186" v="776" actId="20577"/>
          <ac:spMkLst>
            <pc:docMk/>
            <pc:sldMk cId="4113201384" sldId="317"/>
            <ac:spMk id="7" creationId="{91D35A94-B88D-40EF-BF35-2889BBFD23E9}"/>
          </ac:spMkLst>
        </pc:spChg>
        <pc:spChg chg="mod">
          <ac:chgData name="Christine Muir - Scottish Recovery Network" userId="c9d6f7a0-dadc-4e57-8d60-49c201d8b396" providerId="ADAL" clId="{64FEA97F-F274-4B4A-97BA-999064643BA4}" dt="2026-08-06T16:34:17.535" v="532" actId="33553"/>
          <ac:spMkLst>
            <pc:docMk/>
            <pc:sldMk cId="4113201384" sldId="317"/>
            <ac:spMk id="9" creationId="{C3F4EB4D-E2B4-FD3C-BC77-79BB81586CFC}"/>
          </ac:spMkLst>
        </pc:spChg>
      </pc:sldChg>
      <pc:sldChg chg="modSp mod">
        <pc:chgData name="Christine Muir - Scottish Recovery Network" userId="c9d6f7a0-dadc-4e57-8d60-49c201d8b396" providerId="ADAL" clId="{64FEA97F-F274-4B4A-97BA-999064643BA4}" dt="2026-08-18T09:25:28.263" v="784" actId="20577"/>
        <pc:sldMkLst>
          <pc:docMk/>
          <pc:sldMk cId="4233096338" sldId="323"/>
        </pc:sldMkLst>
        <pc:spChg chg="mod">
          <ac:chgData name="Christine Muir - Scottish Recovery Network" userId="c9d6f7a0-dadc-4e57-8d60-49c201d8b396" providerId="ADAL" clId="{64FEA97F-F274-4B4A-97BA-999064643BA4}" dt="2026-08-18T09:25:28.263" v="784" actId="20577"/>
          <ac:spMkLst>
            <pc:docMk/>
            <pc:sldMk cId="4233096338" sldId="323"/>
            <ac:spMk id="7" creationId="{C84D96CE-0CC1-7C39-EF43-E53F721E129A}"/>
          </ac:spMkLst>
        </pc:spChg>
      </pc:sldChg>
    </pc:docChg>
  </pc:docChgLst>
  <pc:docChgLst>
    <pc:chgData name="Hannah Kane" userId="7d8e4ad1-d583-4ed0-87ae-6837887b7431" providerId="ADAL" clId="{15711AF7-5ACA-4029-967F-C9B84D1A2617}"/>
    <pc:docChg chg="undo custSel modSld">
      <pc:chgData name="Hannah Kane" userId="7d8e4ad1-d583-4ed0-87ae-6837887b7431" providerId="ADAL" clId="{15711AF7-5ACA-4029-967F-C9B84D1A2617}" dt="2026-08-05T16:00:20.166" v="52" actId="20577"/>
      <pc:docMkLst>
        <pc:docMk/>
      </pc:docMkLst>
      <pc:sldChg chg="modSp mod">
        <pc:chgData name="Hannah Kane" userId="7d8e4ad1-d583-4ed0-87ae-6837887b7431" providerId="ADAL" clId="{15711AF7-5ACA-4029-967F-C9B84D1A2617}" dt="2026-08-05T16:00:20.166" v="52" actId="20577"/>
        <pc:sldMkLst>
          <pc:docMk/>
          <pc:sldMk cId="888210396" sldId="279"/>
        </pc:sldMkLst>
        <pc:spChg chg="mod">
          <ac:chgData name="Hannah Kane" userId="7d8e4ad1-d583-4ed0-87ae-6837887b7431" providerId="ADAL" clId="{15711AF7-5ACA-4029-967F-C9B84D1A2617}" dt="2026-08-05T16:00:20.166" v="52" actId="20577"/>
          <ac:spMkLst>
            <pc:docMk/>
            <pc:sldMk cId="888210396" sldId="279"/>
            <ac:spMk id="17" creationId="{8A93A14B-F807-EDB1-AB7C-A7C98309770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7AB93-4981-4968-A18B-522DF2ADF388}" type="datetimeFigureOut">
              <a:rPr lang="en-US" smtClean="0"/>
              <a:t>8/18/2026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2859C-4632-4E1D-BCA1-79A88736FC4C}" type="slidenum">
              <a:rPr lang="en-US" smtClean="0"/>
              <a:t>‹#›</a:t>
            </a:fld>
            <a:endParaRPr lang="en-US" dirty="0"/>
          </a:p>
        </p:txBody>
      </p:sp>
    </p:spTree>
    <p:extLst>
      <p:ext uri="{BB962C8B-B14F-4D97-AF65-F5344CB8AC3E}">
        <p14:creationId xmlns:p14="http://schemas.microsoft.com/office/powerpoint/2010/main" val="3285699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18/08/2026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dirty="0"/>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95599" y="6340820"/>
            <a:ext cx="8752801" cy="338554"/>
          </a:xfrm>
          <a:prstGeom prst="rect">
            <a:avLst/>
          </a:prstGeom>
          <a:noFill/>
        </p:spPr>
        <p:txBody>
          <a:bodyPr wrap="square" rtlCol="0">
            <a:spAutoFit/>
          </a:bodyPr>
          <a:lstStyle/>
          <a:p>
            <a:pPr algn="ctr"/>
            <a:r>
              <a:rPr lang="en-GB" sz="1600" dirty="0">
                <a:solidFill>
                  <a:schemeClr val="bg1"/>
                </a:solidFill>
                <a:effectLst/>
                <a:latin typeface="Verdana Pro Semibold" panose="020B0704030504040204" pitchFamily="34" charset="0"/>
                <a:ea typeface="Verdana" panose="020B0604030504040204" pitchFamily="34" charset="0"/>
              </a:rPr>
              <a:t>Module 1: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6" name="Picture 15" descr="Scottish Recovery Network logo.">
            <a:extLst>
              <a:ext uri="{FF2B5EF4-FFF2-40B4-BE49-F238E27FC236}">
                <a16:creationId xmlns:a16="http://schemas.microsoft.com/office/drawing/2014/main" id="{D7E5C404-CC90-4BF3-5B4E-A1544E6CA122}"/>
              </a:ext>
            </a:extLst>
          </p:cNvPr>
          <p:cNvPicPr>
            <a:picLocks noChangeAspect="1"/>
          </p:cNvPicPr>
          <p:nvPr/>
        </p:nvPicPr>
        <p:blipFill>
          <a:blip r:embed="rId2"/>
          <a:stretch>
            <a:fillRect/>
          </a:stretch>
        </p:blipFill>
        <p:spPr>
          <a:xfrm>
            <a:off x="6826552" y="366899"/>
            <a:ext cx="1761897" cy="890093"/>
          </a:xfrm>
          <a:prstGeom prst="rect">
            <a:avLst/>
          </a:prstGeom>
        </p:spPr>
      </p:pic>
      <p:sp>
        <p:nvSpPr>
          <p:cNvPr id="17" name="Title 16">
            <a:extLst>
              <a:ext uri="{FF2B5EF4-FFF2-40B4-BE49-F238E27FC236}">
                <a16:creationId xmlns:a16="http://schemas.microsoft.com/office/drawing/2014/main" id="{8A93A14B-F807-EDB1-AB7C-A7C983097704}"/>
              </a:ext>
            </a:extLst>
          </p:cNvPr>
          <p:cNvSpPr txBox="1">
            <a:spLocks noGrp="1"/>
          </p:cNvSpPr>
          <p:nvPr>
            <p:ph type="title" idx="4294967295"/>
          </p:nvPr>
        </p:nvSpPr>
        <p:spPr>
          <a:xfrm>
            <a:off x="682151" y="1916772"/>
            <a:ext cx="7750840"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3200" b="1" dirty="0">
                <a:solidFill>
                  <a:srgbClr val="00A88C"/>
                </a:solidFill>
                <a:latin typeface="Verdana" panose="020B0604030504040204" pitchFamily="34" charset="0"/>
                <a:ea typeface="Verdana" panose="020B0604030504040204" pitchFamily="34" charset="0"/>
                <a:cs typeface="Times New Roman" panose="02020603050405020304" pitchFamily="18" charset="0"/>
              </a:rPr>
              <a:t>Balancing power in peer support</a:t>
            </a:r>
          </a:p>
        </p:txBody>
      </p:sp>
      <p:sp>
        <p:nvSpPr>
          <p:cNvPr id="18" name="TextBox 17">
            <a:extLst>
              <a:ext uri="{FF2B5EF4-FFF2-40B4-BE49-F238E27FC236}">
                <a16:creationId xmlns:a16="http://schemas.microsoft.com/office/drawing/2014/main" id="{365A4588-7C33-C3AE-B15B-1B0443697A62}"/>
              </a:ext>
            </a:extLst>
          </p:cNvPr>
          <p:cNvSpPr txBox="1"/>
          <p:nvPr/>
        </p:nvSpPr>
        <p:spPr>
          <a:xfrm>
            <a:off x="682151" y="2525401"/>
            <a:ext cx="6946132" cy="954107"/>
          </a:xfrm>
          <a:prstGeom prst="rect">
            <a:avLst/>
          </a:prstGeom>
          <a:noFill/>
        </p:spPr>
        <p:txBody>
          <a:bodyPr wrap="none" rtlCol="0">
            <a:spAutoFit/>
          </a:bodyPr>
          <a:lstStyle/>
          <a:p>
            <a:r>
              <a:rPr lang="en-GB" sz="2800" b="1" dirty="0">
                <a:solidFill>
                  <a:srgbClr val="3D6681"/>
                </a:solidFill>
                <a:latin typeface="Verdana" panose="020B0604030504040204" pitchFamily="34" charset="0"/>
                <a:ea typeface="Verdana" panose="020B0604030504040204" pitchFamily="34" charset="0"/>
              </a:rPr>
              <a:t>Peer2Peer slides : module three, </a:t>
            </a:r>
          </a:p>
          <a:p>
            <a:r>
              <a:rPr lang="en-GB" sz="2800" b="1" dirty="0">
                <a:solidFill>
                  <a:srgbClr val="3D6681"/>
                </a:solidFill>
                <a:latin typeface="Verdana" panose="020B0604030504040204" pitchFamily="34" charset="0"/>
                <a:ea typeface="Verdana" panose="020B0604030504040204" pitchFamily="34" charset="0"/>
              </a:rPr>
              <a:t>session four</a:t>
            </a:r>
          </a:p>
        </p:txBody>
      </p:sp>
      <p:pic>
        <p:nvPicPr>
          <p:cNvPr id="5" name="Picture 4" descr="Icons of a group of people sharing ideas. There are different coloured dots above them, a lightbulb and a star.">
            <a:extLst>
              <a:ext uri="{FF2B5EF4-FFF2-40B4-BE49-F238E27FC236}">
                <a16:creationId xmlns:a16="http://schemas.microsoft.com/office/drawing/2014/main" id="{5A827C14-5984-4F74-FF2E-8FEC8FEBC8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01655" y="3617772"/>
            <a:ext cx="2940685" cy="2940685"/>
          </a:xfrm>
          <a:prstGeom prst="rect">
            <a:avLst/>
          </a:prstGeom>
          <a:noFill/>
          <a:ln>
            <a:noFill/>
          </a:ln>
        </p:spPr>
      </p:pic>
    </p:spTree>
    <p:extLst>
      <p:ext uri="{BB962C8B-B14F-4D97-AF65-F5344CB8AC3E}">
        <p14:creationId xmlns:p14="http://schemas.microsoft.com/office/powerpoint/2010/main" val="88821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F9B6-1F60-79F1-DD8E-2390C6379E9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B713EF5-83EF-ECC3-1B71-F5C204B0E8EC}"/>
              </a:ext>
            </a:extLst>
          </p:cNvPr>
          <p:cNvSpPr txBox="1"/>
          <p:nvPr/>
        </p:nvSpPr>
        <p:spPr>
          <a:xfrm>
            <a:off x="649329" y="1118165"/>
            <a:ext cx="7780572" cy="3816429"/>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The opposite of empowerment is disempowerment. Understanding how power may be taken away can develop our learning on how to take it back. </a:t>
            </a:r>
          </a:p>
          <a:p>
            <a:endParaRPr lang="en-GB" sz="2200" dirty="0">
              <a:latin typeface="Verdana" panose="020B0604030504040204" pitchFamily="34" charset="0"/>
              <a:ea typeface="Verdana" panose="020B0604030504040204" pitchFamily="34" charset="0"/>
              <a:cs typeface="Calibri" panose="020F0502020204030204" pitchFamily="34" charset="0"/>
            </a:endParaRPr>
          </a:p>
          <a:p>
            <a:r>
              <a:rPr lang="en-GB" sz="2200" dirty="0">
                <a:latin typeface="Verdana" panose="020B0604030504040204" pitchFamily="34" charset="0"/>
                <a:ea typeface="Verdana" panose="020B0604030504040204" pitchFamily="34" charset="0"/>
              </a:rPr>
              <a:t>Peer workers can also unintentionally disempower others by assuming their needs or stepping into “fixing” and “rescuing” roles.</a:t>
            </a:r>
          </a:p>
          <a:p>
            <a:endParaRPr lang="en-GB" sz="2200" dirty="0">
              <a:latin typeface="Verdana" panose="020B0604030504040204" pitchFamily="34" charset="0"/>
              <a:ea typeface="Verdana" panose="020B0604030504040204" pitchFamily="34" charset="0"/>
            </a:endParaRPr>
          </a:p>
          <a:p>
            <a:r>
              <a:rPr lang="en-GB" sz="2200" dirty="0">
                <a:latin typeface="Verdana" panose="020B0604030504040204" pitchFamily="34" charset="0"/>
                <a:ea typeface="Verdana" panose="020B0604030504040204" pitchFamily="34" charset="0"/>
              </a:rPr>
              <a:t>Practicing peer values (such as </a:t>
            </a:r>
            <a:br>
              <a:rPr lang="en-GB" sz="2200" dirty="0">
                <a:latin typeface="Verdana" panose="020B0604030504040204" pitchFamily="34" charset="0"/>
                <a:ea typeface="Verdana" panose="020B0604030504040204" pitchFamily="34" charset="0"/>
              </a:rPr>
            </a:br>
            <a:r>
              <a:rPr lang="en-GB" sz="2200" dirty="0">
                <a:latin typeface="Verdana" panose="020B0604030504040204" pitchFamily="34" charset="0"/>
                <a:ea typeface="Verdana" panose="020B0604030504040204" pitchFamily="34" charset="0"/>
              </a:rPr>
              <a:t>empowerment and mutuality) </a:t>
            </a:r>
            <a:br>
              <a:rPr lang="en-GB" sz="2200" dirty="0">
                <a:latin typeface="Verdana" panose="020B0604030504040204" pitchFamily="34" charset="0"/>
                <a:ea typeface="Verdana" panose="020B0604030504040204" pitchFamily="34" charset="0"/>
              </a:rPr>
            </a:br>
            <a:r>
              <a:rPr lang="en-GB" sz="2200" dirty="0">
                <a:latin typeface="Verdana" panose="020B0604030504040204" pitchFamily="34" charset="0"/>
                <a:ea typeface="Verdana" panose="020B0604030504040204" pitchFamily="34" charset="0"/>
              </a:rPr>
              <a:t>helps keep power balanced. </a:t>
            </a:r>
          </a:p>
        </p:txBody>
      </p:sp>
      <p:sp>
        <p:nvSpPr>
          <p:cNvPr id="4" name="TextBox 3">
            <a:extLst>
              <a:ext uri="{FF2B5EF4-FFF2-40B4-BE49-F238E27FC236}">
                <a16:creationId xmlns:a16="http://schemas.microsoft.com/office/drawing/2014/main" id="{E115B89D-2804-29DF-7315-16438B4E2978}"/>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0" name="Picture 9" descr="Diagram illustrating six key values within a large turquoise heart outline, each value presented in turquoise text inside pink rounded rectangles with corresponding icons. Values listed vertically are Hope, Experience, Authenticity, Responsibility, Mutuality, and Empowerment.&#10;&#10;">
            <a:extLst>
              <a:ext uri="{FF2B5EF4-FFF2-40B4-BE49-F238E27FC236}">
                <a16:creationId xmlns:a16="http://schemas.microsoft.com/office/drawing/2014/main" id="{E812EC4F-45E5-4F38-1C8E-581C7064F7E3}"/>
              </a:ext>
            </a:extLst>
          </p:cNvPr>
          <p:cNvPicPr>
            <a:picLocks noChangeAspect="1"/>
          </p:cNvPicPr>
          <p:nvPr/>
        </p:nvPicPr>
        <p:blipFill>
          <a:blip r:embed="rId2"/>
          <a:stretch>
            <a:fillRect/>
          </a:stretch>
        </p:blipFill>
        <p:spPr>
          <a:xfrm>
            <a:off x="5339427" y="3189290"/>
            <a:ext cx="3358903" cy="2926086"/>
          </a:xfrm>
          <a:prstGeom prst="rect">
            <a:avLst/>
          </a:prstGeom>
        </p:spPr>
      </p:pic>
      <p:sp>
        <p:nvSpPr>
          <p:cNvPr id="5" name="TextBox 4">
            <a:extLst>
              <a:ext uri="{FF2B5EF4-FFF2-40B4-BE49-F238E27FC236}">
                <a16:creationId xmlns:a16="http://schemas.microsoft.com/office/drawing/2014/main" id="{0ADB623D-8A66-2906-26F4-1F4D28E3C7DC}"/>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Disempowerment</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728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12112-650A-3257-8959-5B485B85DE8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3BFD22A-FCA8-4A3C-626A-8D50CBC758D7}"/>
              </a:ext>
            </a:extLst>
          </p:cNvPr>
          <p:cNvSpPr txBox="1"/>
          <p:nvPr/>
        </p:nvSpPr>
        <p:spPr>
          <a:xfrm>
            <a:off x="472290" y="1444818"/>
            <a:ext cx="8482353" cy="769441"/>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In pairs, you will role play either a scenario from the workbook, or one you have created. </a:t>
            </a:r>
            <a:endParaRPr lang="en-GB" sz="2200" dirty="0"/>
          </a:p>
        </p:txBody>
      </p:sp>
      <p:sp>
        <p:nvSpPr>
          <p:cNvPr id="9" name="TextBox 8">
            <a:extLst>
              <a:ext uri="{FF2B5EF4-FFF2-40B4-BE49-F238E27FC236}">
                <a16:creationId xmlns:a16="http://schemas.microsoft.com/office/drawing/2014/main" id="{389D02C5-92CE-7016-20FE-9BFE62E0A475}"/>
              </a:ext>
            </a:extLst>
          </p:cNvPr>
          <p:cNvSpPr txBox="1"/>
          <p:nvPr/>
        </p:nvSpPr>
        <p:spPr>
          <a:xfrm>
            <a:off x="472290" y="4141099"/>
            <a:ext cx="6441025"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In what ways did the peer worker disempower and not practice mutuality?</a:t>
            </a:r>
            <a:endParaRPr lang="en-GB" sz="2200" dirty="0"/>
          </a:p>
        </p:txBody>
      </p:sp>
      <p:sp>
        <p:nvSpPr>
          <p:cNvPr id="4" name="TextBox 3">
            <a:extLst>
              <a:ext uri="{FF2B5EF4-FFF2-40B4-BE49-F238E27FC236}">
                <a16:creationId xmlns:a16="http://schemas.microsoft.com/office/drawing/2014/main" id="{5C4B467F-9423-3123-62B5-83A022D2666F}"/>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0359E986-5D5B-385C-BDF5-DBFB63BC71BA}"/>
              </a:ext>
            </a:extLst>
          </p:cNvPr>
          <p:cNvSpPr txBox="1"/>
          <p:nvPr/>
        </p:nvSpPr>
        <p:spPr>
          <a:xfrm>
            <a:off x="472290" y="2525607"/>
            <a:ext cx="7988958" cy="1446550"/>
          </a:xfrm>
          <a:prstGeom prst="rect">
            <a:avLst/>
          </a:prstGeom>
          <a:noFill/>
        </p:spPr>
        <p:txBody>
          <a:bodyPr wrap="square">
            <a:spAutoFit/>
          </a:bodyPr>
          <a:lstStyle/>
          <a:p>
            <a:r>
              <a:rPr lang="en-GB" sz="2200" b="1" dirty="0">
                <a:solidFill>
                  <a:srgbClr val="00A88C"/>
                </a:solidFill>
                <a:effectLst/>
                <a:latin typeface="Verdana" panose="020B0604030504040204" pitchFamily="34" charset="0"/>
                <a:ea typeface="Verdana" panose="020B0604030504040204" pitchFamily="34" charset="0"/>
                <a:cs typeface="Calibri" panose="020F0502020204030204" pitchFamily="34" charset="0"/>
              </a:rPr>
              <a:t>Round one: Negative</a:t>
            </a:r>
            <a:r>
              <a:rPr lang="en-GB" sz="2200" b="1" dirty="0">
                <a:solidFill>
                  <a:srgbClr val="00A88C"/>
                </a:solidFill>
                <a:latin typeface="Verdana" panose="020B0604030504040204" pitchFamily="34" charset="0"/>
                <a:ea typeface="Verdana" panose="020B0604030504040204" pitchFamily="34" charset="0"/>
                <a:cs typeface="Calibri" panose="020F0502020204030204" pitchFamily="34" charset="0"/>
              </a:rPr>
              <a:t> response</a:t>
            </a:r>
          </a:p>
          <a:p>
            <a:r>
              <a:rPr lang="en-GB" sz="2200" dirty="0">
                <a:latin typeface="Verdana" panose="020B0604030504040204" pitchFamily="34" charset="0"/>
                <a:ea typeface="Verdana" panose="020B0604030504040204" pitchFamily="34" charset="0"/>
                <a:cs typeface="Calibri" panose="020F0502020204030204" pitchFamily="34" charset="0"/>
              </a:rPr>
              <a:t>The person playing the peer worker should respond to the scenario in a way that disempowers and is non-mutual. After the role play, reflect on:  </a:t>
            </a:r>
            <a:endParaRPr lang="en-GB" sz="2200" dirty="0"/>
          </a:p>
        </p:txBody>
      </p:sp>
      <p:sp>
        <p:nvSpPr>
          <p:cNvPr id="6" name="TextBox 5">
            <a:extLst>
              <a:ext uri="{FF2B5EF4-FFF2-40B4-BE49-F238E27FC236}">
                <a16:creationId xmlns:a16="http://schemas.microsoft.com/office/drawing/2014/main" id="{B1924223-5757-32B6-76DE-B33F4B8BDE95}"/>
              </a:ext>
            </a:extLst>
          </p:cNvPr>
          <p:cNvSpPr txBox="1"/>
          <p:nvPr/>
        </p:nvSpPr>
        <p:spPr>
          <a:xfrm>
            <a:off x="472290" y="4954027"/>
            <a:ext cx="6441025"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How might this response impact the relationship?</a:t>
            </a:r>
            <a:endParaRPr lang="en-GB" sz="2200" dirty="0"/>
          </a:p>
        </p:txBody>
      </p:sp>
      <p:sp>
        <p:nvSpPr>
          <p:cNvPr id="10" name="TextBox 9">
            <a:extLst>
              <a:ext uri="{FF2B5EF4-FFF2-40B4-BE49-F238E27FC236}">
                <a16:creationId xmlns:a16="http://schemas.microsoft.com/office/drawing/2014/main" id="{549C9849-0BF0-F559-5E25-79A1AE453563}"/>
              </a:ext>
            </a:extLst>
          </p:cNvPr>
          <p:cNvSpPr txBox="1"/>
          <p:nvPr/>
        </p:nvSpPr>
        <p:spPr>
          <a:xfrm>
            <a:off x="312848" y="240918"/>
            <a:ext cx="9144000" cy="892552"/>
          </a:xfrm>
          <a:prstGeom prst="rect">
            <a:avLst/>
          </a:prstGeom>
          <a:noFill/>
        </p:spPr>
        <p:txBody>
          <a:bodyPr wrap="square" rtlCol="0">
            <a:spAutoFit/>
          </a:bodyPr>
          <a:lstStyle/>
          <a:p>
            <a:r>
              <a:rPr lang="en-GB" sz="2600" b="1" dirty="0">
                <a:solidFill>
                  <a:srgbClr val="00A88C"/>
                </a:solidFill>
                <a:effectLst/>
                <a:latin typeface="Verdana" panose="020B0604030504040204" pitchFamily="34" charset="0"/>
                <a:ea typeface="Verdana" panose="020B0604030504040204" pitchFamily="34" charset="0"/>
              </a:rPr>
              <a:t>Activity two: Mutuality and empowerment </a:t>
            </a:r>
          </a:p>
          <a:p>
            <a:r>
              <a:rPr lang="en-GB" sz="2600" b="1" dirty="0">
                <a:solidFill>
                  <a:srgbClr val="00A88C"/>
                </a:solidFill>
                <a:latin typeface="Verdana" panose="020B0604030504040204" pitchFamily="34" charset="0"/>
                <a:ea typeface="Verdana" panose="020B0604030504040204" pitchFamily="34" charset="0"/>
              </a:rPr>
              <a:t>r</a:t>
            </a:r>
            <a:r>
              <a:rPr lang="en-GB" sz="2600" b="1" dirty="0">
                <a:solidFill>
                  <a:srgbClr val="00A88C"/>
                </a:solidFill>
                <a:effectLst/>
                <a:latin typeface="Verdana" panose="020B0604030504040204" pitchFamily="34" charset="0"/>
                <a:ea typeface="Verdana" panose="020B0604030504040204" pitchFamily="34" charset="0"/>
              </a:rPr>
              <a:t>ole play</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37402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91FA6-714C-3243-A7C2-BDF80D52670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E75432D-FC09-C5F3-6D7F-CC176F03C858}"/>
              </a:ext>
            </a:extLst>
          </p:cNvPr>
          <p:cNvSpPr txBox="1"/>
          <p:nvPr/>
        </p:nvSpPr>
        <p:spPr>
          <a:xfrm>
            <a:off x="545136" y="3285938"/>
            <a:ext cx="6441025"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In what ways did the peer worker practice empowerment and mutuality?</a:t>
            </a:r>
            <a:endParaRPr lang="en-GB" sz="2200" dirty="0"/>
          </a:p>
        </p:txBody>
      </p:sp>
      <p:sp>
        <p:nvSpPr>
          <p:cNvPr id="4" name="TextBox 3">
            <a:extLst>
              <a:ext uri="{FF2B5EF4-FFF2-40B4-BE49-F238E27FC236}">
                <a16:creationId xmlns:a16="http://schemas.microsoft.com/office/drawing/2014/main" id="{9A243CFF-643A-9971-AE98-36C3587358F7}"/>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51559FFA-A8A6-E7F2-B46F-FA598B31345C}"/>
              </a:ext>
            </a:extLst>
          </p:cNvPr>
          <p:cNvSpPr txBox="1"/>
          <p:nvPr/>
        </p:nvSpPr>
        <p:spPr>
          <a:xfrm>
            <a:off x="545136" y="1737034"/>
            <a:ext cx="7988958" cy="1446550"/>
          </a:xfrm>
          <a:prstGeom prst="rect">
            <a:avLst/>
          </a:prstGeom>
          <a:noFill/>
        </p:spPr>
        <p:txBody>
          <a:bodyPr wrap="square">
            <a:spAutoFit/>
          </a:bodyPr>
          <a:lstStyle/>
          <a:p>
            <a:r>
              <a:rPr lang="en-GB" sz="2200" b="1" dirty="0">
                <a:solidFill>
                  <a:srgbClr val="00A88C"/>
                </a:solidFill>
                <a:latin typeface="Verdana" panose="020B0604030504040204" pitchFamily="34" charset="0"/>
                <a:ea typeface="Verdana" panose="020B0604030504040204" pitchFamily="34" charset="0"/>
                <a:cs typeface="Calibri" panose="020F0502020204030204" pitchFamily="34" charset="0"/>
              </a:rPr>
              <a:t>Round two: Positive response</a:t>
            </a:r>
          </a:p>
          <a:p>
            <a:r>
              <a:rPr lang="en-GB" sz="2200" dirty="0">
                <a:latin typeface="Verdana" panose="020B0604030504040204" pitchFamily="34" charset="0"/>
                <a:ea typeface="Verdana" panose="020B0604030504040204" pitchFamily="34" charset="0"/>
                <a:cs typeface="Calibri" panose="020F0502020204030204" pitchFamily="34" charset="0"/>
              </a:rPr>
              <a:t>Use the same scenario but this time, respond in a positive way which would practice empowerment and mutuality.</a:t>
            </a:r>
            <a:r>
              <a:rPr lang="en-GB" sz="2200" dirty="0"/>
              <a:t> </a:t>
            </a:r>
            <a:r>
              <a:rPr lang="en-GB" sz="2200" dirty="0">
                <a:latin typeface="Verdana" panose="020B0604030504040204" pitchFamily="34" charset="0"/>
                <a:ea typeface="Verdana" panose="020B0604030504040204" pitchFamily="34" charset="0"/>
                <a:cs typeface="Calibri" panose="020F0502020204030204" pitchFamily="34" charset="0"/>
              </a:rPr>
              <a:t>After the role play, reflect on:  </a:t>
            </a:r>
            <a:endParaRPr lang="en-GB" sz="2200" dirty="0"/>
          </a:p>
        </p:txBody>
      </p:sp>
      <p:sp>
        <p:nvSpPr>
          <p:cNvPr id="6" name="TextBox 5">
            <a:extLst>
              <a:ext uri="{FF2B5EF4-FFF2-40B4-BE49-F238E27FC236}">
                <a16:creationId xmlns:a16="http://schemas.microsoft.com/office/drawing/2014/main" id="{A96C6491-163C-6FB7-4BCF-E03FC87E57B5}"/>
              </a:ext>
            </a:extLst>
          </p:cNvPr>
          <p:cNvSpPr txBox="1"/>
          <p:nvPr/>
        </p:nvSpPr>
        <p:spPr>
          <a:xfrm>
            <a:off x="545135" y="4157733"/>
            <a:ext cx="6441025"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How might this response impact the relationship?</a:t>
            </a:r>
            <a:endParaRPr lang="en-GB" sz="2200" dirty="0"/>
          </a:p>
        </p:txBody>
      </p:sp>
      <p:sp>
        <p:nvSpPr>
          <p:cNvPr id="8" name="TextBox 7">
            <a:extLst>
              <a:ext uri="{FF2B5EF4-FFF2-40B4-BE49-F238E27FC236}">
                <a16:creationId xmlns:a16="http://schemas.microsoft.com/office/drawing/2014/main" id="{59CF86FF-080C-C29B-E5AD-83A9CEFDF219}"/>
              </a:ext>
            </a:extLst>
          </p:cNvPr>
          <p:cNvSpPr txBox="1"/>
          <p:nvPr/>
        </p:nvSpPr>
        <p:spPr>
          <a:xfrm>
            <a:off x="-32385" y="240918"/>
            <a:ext cx="9144000" cy="892552"/>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Activity two: Mutuality and empowerment </a:t>
            </a:r>
          </a:p>
          <a:p>
            <a:r>
              <a:rPr lang="en-GB" sz="2600" b="1" dirty="0">
                <a:solidFill>
                  <a:srgbClr val="00A88C"/>
                </a:solidFill>
                <a:latin typeface="Verdana" panose="020B0604030504040204" pitchFamily="34" charset="0"/>
                <a:ea typeface="Verdana" panose="020B0604030504040204" pitchFamily="34" charset="0"/>
              </a:rPr>
              <a:t>  </a:t>
            </a:r>
            <a:r>
              <a:rPr lang="en-GB" sz="2600" b="1" dirty="0">
                <a:solidFill>
                  <a:srgbClr val="00A88C"/>
                </a:solidFill>
                <a:effectLst/>
                <a:latin typeface="Verdana" panose="020B0604030504040204" pitchFamily="34" charset="0"/>
                <a:ea typeface="Verdana" panose="020B0604030504040204" pitchFamily="34" charset="0"/>
              </a:rPr>
              <a:t>role play</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002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B5159-E19C-693B-C8BE-214B3708408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CAE2CE2-A91E-C955-09A2-C80FA888305B}"/>
              </a:ext>
            </a:extLst>
          </p:cNvPr>
          <p:cNvSpPr txBox="1"/>
          <p:nvPr/>
        </p:nvSpPr>
        <p:spPr>
          <a:xfrm>
            <a:off x="509967" y="1182231"/>
            <a:ext cx="8059296" cy="4493538"/>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cs typeface="Calibri" panose="020F0502020204030204" pitchFamily="34" charset="0"/>
              </a:rPr>
              <a:t>Peer workers can sometimes fall into familiar helping roles, especially roles that involve taking charge, fixing things or stepping in as the "rescuer".</a:t>
            </a:r>
            <a:br>
              <a:rPr lang="en-GB" sz="2200" dirty="0">
                <a:latin typeface="Verdana" panose="020B0604030504040204" pitchFamily="34" charset="0"/>
                <a:ea typeface="Verdana" panose="020B0604030504040204" pitchFamily="34" charset="0"/>
                <a:cs typeface="Calibri" panose="020F0502020204030204" pitchFamily="34" charset="0"/>
              </a:rPr>
            </a:br>
            <a:endParaRPr lang="en-GB" sz="2200" dirty="0">
              <a:latin typeface="Verdana" panose="020B0604030504040204" pitchFamily="34" charset="0"/>
              <a:ea typeface="Verdana" panose="020B0604030504040204" pitchFamily="34" charset="0"/>
              <a:cs typeface="Calibri" panose="020F0502020204030204" pitchFamily="34" charset="0"/>
            </a:endParaRPr>
          </a:p>
          <a:p>
            <a:r>
              <a:rPr lang="en-GB" sz="2200" dirty="0">
                <a:latin typeface="Verdana" panose="020B0604030504040204" pitchFamily="34" charset="0"/>
                <a:ea typeface="Verdana" panose="020B0604030504040204" pitchFamily="34" charset="0"/>
                <a:cs typeface="Calibri" panose="020F0502020204030204" pitchFamily="34" charset="0"/>
              </a:rPr>
              <a:t>Exploring our own experiences of support can reveal patterns that shape how we show up in relationships. These patterns often relate to power dynamics such as making assumptions and taking over decision making.</a:t>
            </a:r>
          </a:p>
          <a:p>
            <a:endParaRPr lang="en-GB" sz="2200" dirty="0">
              <a:latin typeface="Verdana" panose="020B0604030504040204" pitchFamily="34" charset="0"/>
              <a:ea typeface="Verdana" panose="020B0604030504040204" pitchFamily="34" charset="0"/>
              <a:cs typeface="Calibri" panose="020F0502020204030204" pitchFamily="34" charset="0"/>
            </a:endParaRPr>
          </a:p>
          <a:p>
            <a:r>
              <a:rPr lang="en-GB" sz="2200" dirty="0">
                <a:latin typeface="Verdana" panose="020B0604030504040204" pitchFamily="34" charset="0"/>
                <a:ea typeface="Verdana" panose="020B0604030504040204" pitchFamily="34" charset="0"/>
              </a:rPr>
              <a:t>Employed peer workers should be particularly aware of these power dynamics as being paid for the role can amplify the sense of authority or expertise in the relationship. </a:t>
            </a:r>
          </a:p>
        </p:txBody>
      </p:sp>
      <p:sp>
        <p:nvSpPr>
          <p:cNvPr id="4" name="TextBox 3">
            <a:extLst>
              <a:ext uri="{FF2B5EF4-FFF2-40B4-BE49-F238E27FC236}">
                <a16:creationId xmlns:a16="http://schemas.microsoft.com/office/drawing/2014/main" id="{7947841B-E4A3-4DE2-1030-FBB2196E10F6}"/>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BC52A38F-D54D-1BEE-963F-2616D53FA13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Power, choice and control</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5100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C09D6-57AE-1BE6-E850-A2ADA9DBD25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E3F6A8-8155-4013-1E28-3140A772F347}"/>
              </a:ext>
            </a:extLst>
          </p:cNvPr>
          <p:cNvSpPr txBox="1"/>
          <p:nvPr/>
        </p:nvSpPr>
        <p:spPr>
          <a:xfrm>
            <a:off x="577789" y="1690062"/>
            <a:ext cx="7988422" cy="3477875"/>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You have been in a peer support relationship with Sue for a couple of months and things seem to be progressing well. She has told you how much she enjoys working with you and you’re feeling pretty confident. </a:t>
            </a:r>
          </a:p>
          <a:p>
            <a:endParaRPr lang="en-GB" sz="2200" dirty="0">
              <a:latin typeface="Verdana" panose="020B0604030504040204" pitchFamily="34" charset="0"/>
              <a:ea typeface="Verdana" panose="020B0604030504040204" pitchFamily="34" charset="0"/>
              <a:cs typeface="Calibri" panose="020F0502020204030204" pitchFamily="34" charset="0"/>
            </a:endParaRPr>
          </a:p>
          <a:p>
            <a:r>
              <a:rPr lang="en-GB" sz="2200" dirty="0">
                <a:effectLst/>
                <a:latin typeface="Verdana" panose="020B0604030504040204" pitchFamily="34" charset="0"/>
                <a:ea typeface="Verdana" panose="020B0604030504040204" pitchFamily="34" charset="0"/>
                <a:cs typeface="Calibri" panose="020F0502020204030204" pitchFamily="34" charset="0"/>
              </a:rPr>
              <a:t>Today she tells you that she is afraid of talking to her doctor about decreasing her medication. Sue knows that you successfully reduced your medication in the past and asks you to talk to her doctor on her behalf.</a:t>
            </a:r>
            <a:endParaRPr lang="en-GB" sz="2200" dirty="0"/>
          </a:p>
        </p:txBody>
      </p:sp>
      <p:sp>
        <p:nvSpPr>
          <p:cNvPr id="4" name="TextBox 3">
            <a:extLst>
              <a:ext uri="{FF2B5EF4-FFF2-40B4-BE49-F238E27FC236}">
                <a16:creationId xmlns:a16="http://schemas.microsoft.com/office/drawing/2014/main" id="{6B794AEB-E4D7-4A94-7406-5644DA1E895E}"/>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863769BA-64FE-F7CB-8A4D-50460C612786}"/>
              </a:ext>
            </a:extLst>
          </p:cNvPr>
          <p:cNvSpPr txBox="1"/>
          <p:nvPr/>
        </p:nvSpPr>
        <p:spPr>
          <a:xfrm>
            <a:off x="-191005" y="121756"/>
            <a:ext cx="9144000" cy="892552"/>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Activity three: Power and roles in the peer 	relationship</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3895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FDAE4-C71F-D0B3-620A-1CE36F79773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9DD1959-D372-D6AB-F6AD-B08FE6800A0B}"/>
              </a:ext>
            </a:extLst>
          </p:cNvPr>
          <p:cNvSpPr txBox="1"/>
          <p:nvPr/>
        </p:nvSpPr>
        <p:spPr>
          <a:xfrm>
            <a:off x="472291" y="1628069"/>
            <a:ext cx="7877890" cy="1107996"/>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In </a:t>
            </a:r>
            <a:r>
              <a:rPr lang="en-GB" sz="2200" dirty="0">
                <a:latin typeface="Verdana" panose="020B0604030504040204" pitchFamily="34" charset="0"/>
                <a:ea typeface="Verdana" panose="020B0604030504040204" pitchFamily="34" charset="0"/>
                <a:cs typeface="Calibri" panose="020F0502020204030204" pitchFamily="34" charset="0"/>
              </a:rPr>
              <a:t>groups</a:t>
            </a:r>
            <a:r>
              <a:rPr lang="en-GB" sz="2200" dirty="0">
                <a:effectLst/>
                <a:latin typeface="Verdana" panose="020B0604030504040204" pitchFamily="34" charset="0"/>
                <a:ea typeface="Verdana" panose="020B0604030504040204" pitchFamily="34" charset="0"/>
                <a:cs typeface="Calibri" panose="020F0502020204030204" pitchFamily="34" charset="0"/>
              </a:rPr>
              <a:t>, you will be assigned an approach to respond to Sue. </a:t>
            </a:r>
            <a:r>
              <a:rPr lang="en-GB" sz="2200" dirty="0">
                <a:latin typeface="Verdana" panose="020B0604030504040204" pitchFamily="34" charset="0"/>
                <a:ea typeface="Verdana" panose="020B0604030504040204" pitchFamily="34" charset="0"/>
                <a:cs typeface="Calibri" panose="020F0502020204030204" pitchFamily="34" charset="0"/>
              </a:rPr>
              <a:t>Role play together how this approach may play out in real life.  </a:t>
            </a:r>
            <a:endParaRPr lang="en-GB" sz="2200" dirty="0"/>
          </a:p>
        </p:txBody>
      </p:sp>
      <p:sp>
        <p:nvSpPr>
          <p:cNvPr id="9" name="TextBox 8">
            <a:extLst>
              <a:ext uri="{FF2B5EF4-FFF2-40B4-BE49-F238E27FC236}">
                <a16:creationId xmlns:a16="http://schemas.microsoft.com/office/drawing/2014/main" id="{DC45FC57-D261-CF8B-2DEE-F62BFBDF4F29}"/>
              </a:ext>
            </a:extLst>
          </p:cNvPr>
          <p:cNvSpPr txBox="1"/>
          <p:nvPr/>
        </p:nvSpPr>
        <p:spPr>
          <a:xfrm>
            <a:off x="472290" y="4025102"/>
            <a:ext cx="7178757"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cs typeface="Calibri" panose="020F0502020204030204" pitchFamily="34" charset="0"/>
              </a:rPr>
              <a:t>Who holds the power in this approach? </a:t>
            </a:r>
            <a:br>
              <a:rPr lang="en-GB" sz="2200" dirty="0">
                <a:latin typeface="Verdana" panose="020B0604030504040204" pitchFamily="34" charset="0"/>
                <a:ea typeface="Verdana" panose="020B0604030504040204" pitchFamily="34" charset="0"/>
                <a:cs typeface="Calibri" panose="020F0502020204030204" pitchFamily="34" charset="0"/>
              </a:rPr>
            </a:br>
            <a:r>
              <a:rPr lang="en-GB" sz="2200" dirty="0">
                <a:latin typeface="Verdana" panose="020B0604030504040204" pitchFamily="34" charset="0"/>
                <a:ea typeface="Verdana" panose="020B0604030504040204" pitchFamily="34" charset="0"/>
                <a:cs typeface="Calibri" panose="020F0502020204030204" pitchFamily="34" charset="0"/>
              </a:rPr>
              <a:t>(refer back to the power framework if helpful)</a:t>
            </a:r>
            <a:endParaRPr lang="en-GB" sz="2200" dirty="0"/>
          </a:p>
        </p:txBody>
      </p:sp>
      <p:sp>
        <p:nvSpPr>
          <p:cNvPr id="4" name="TextBox 3">
            <a:extLst>
              <a:ext uri="{FF2B5EF4-FFF2-40B4-BE49-F238E27FC236}">
                <a16:creationId xmlns:a16="http://schemas.microsoft.com/office/drawing/2014/main" id="{BB34178C-F90B-29FF-8357-ADF2267E3A79}"/>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5A52C599-8B78-9815-D727-644E06942C08}"/>
              </a:ext>
            </a:extLst>
          </p:cNvPr>
          <p:cNvSpPr txBox="1"/>
          <p:nvPr/>
        </p:nvSpPr>
        <p:spPr>
          <a:xfrm>
            <a:off x="472290" y="3044279"/>
            <a:ext cx="7988958" cy="769441"/>
          </a:xfrm>
          <a:prstGeom prst="rect">
            <a:avLst/>
          </a:prstGeom>
          <a:noFill/>
        </p:spPr>
        <p:txBody>
          <a:bodyPr wrap="square">
            <a:spAutoFit/>
          </a:bodyPr>
          <a:lstStyle/>
          <a:p>
            <a:r>
              <a:rPr lang="en-GB" sz="2200" b="1" dirty="0">
                <a:solidFill>
                  <a:srgbClr val="00A88C"/>
                </a:solidFill>
                <a:latin typeface="Verdana" panose="020B0604030504040204" pitchFamily="34" charset="0"/>
                <a:ea typeface="Verdana" panose="020B0604030504040204" pitchFamily="34" charset="0"/>
                <a:cs typeface="Calibri" panose="020F0502020204030204" pitchFamily="34" charset="0"/>
              </a:rPr>
              <a:t>Group discussion 1</a:t>
            </a:r>
          </a:p>
          <a:p>
            <a:r>
              <a:rPr lang="en-GB" sz="2200" dirty="0">
                <a:latin typeface="Verdana" panose="020B0604030504040204" pitchFamily="34" charset="0"/>
                <a:ea typeface="Verdana" panose="020B0604030504040204" pitchFamily="34" charset="0"/>
                <a:cs typeface="Calibri" panose="020F0502020204030204" pitchFamily="34" charset="0"/>
              </a:rPr>
              <a:t>Capture your reflections in the participant workbook</a:t>
            </a:r>
            <a:endParaRPr lang="en-GB" sz="2200" dirty="0"/>
          </a:p>
        </p:txBody>
      </p:sp>
      <p:sp>
        <p:nvSpPr>
          <p:cNvPr id="6" name="TextBox 5">
            <a:extLst>
              <a:ext uri="{FF2B5EF4-FFF2-40B4-BE49-F238E27FC236}">
                <a16:creationId xmlns:a16="http://schemas.microsoft.com/office/drawing/2014/main" id="{318C7F39-E06F-E5BA-2B4B-2BCB045AE759}"/>
              </a:ext>
            </a:extLst>
          </p:cNvPr>
          <p:cNvSpPr txBox="1"/>
          <p:nvPr/>
        </p:nvSpPr>
        <p:spPr>
          <a:xfrm>
            <a:off x="472290" y="5013682"/>
            <a:ext cx="6712281"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What impact may this approach have on the peer worker’s relationship with Sue?</a:t>
            </a:r>
            <a:endParaRPr lang="en-GB" sz="2200" dirty="0"/>
          </a:p>
        </p:txBody>
      </p:sp>
      <p:sp>
        <p:nvSpPr>
          <p:cNvPr id="10" name="TextBox 9">
            <a:extLst>
              <a:ext uri="{FF2B5EF4-FFF2-40B4-BE49-F238E27FC236}">
                <a16:creationId xmlns:a16="http://schemas.microsoft.com/office/drawing/2014/main" id="{D4E09726-6205-BDA2-7D3A-E0A12EF84D95}"/>
              </a:ext>
            </a:extLst>
          </p:cNvPr>
          <p:cNvSpPr txBox="1"/>
          <p:nvPr/>
        </p:nvSpPr>
        <p:spPr>
          <a:xfrm>
            <a:off x="-32385" y="240918"/>
            <a:ext cx="9144000" cy="892552"/>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Activity three: Power and roles in the peer 	relationship</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77555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82C66-6EF3-9FDE-C7EA-9AF15FE8828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3F4EB4D-E2B4-FD3C-BC77-79BB81586CFC}"/>
              </a:ext>
            </a:extLst>
          </p:cNvPr>
          <p:cNvSpPr txBox="1">
            <a:spLocks noGrp="1"/>
          </p:cNvSpPr>
          <p:nvPr>
            <p:ph type="title" idx="4294967295"/>
          </p:nvPr>
        </p:nvSpPr>
        <p:spPr>
          <a:xfrm>
            <a:off x="472290" y="3399416"/>
            <a:ext cx="7178757" cy="430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Calibri" panose="020F0502020204030204" pitchFamily="34" charset="0"/>
              </a:rPr>
              <a:t>What assumptions you hold about Sue</a:t>
            </a:r>
            <a:endParaRPr kumimoji="0" lang="en-GB"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AF980B68-4D66-A566-9357-B25C79B366E1}"/>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E59D1343-59F6-EAFA-AAA4-960EF54F46B5}"/>
              </a:ext>
            </a:extLst>
          </p:cNvPr>
          <p:cNvSpPr txBox="1"/>
          <p:nvPr/>
        </p:nvSpPr>
        <p:spPr>
          <a:xfrm>
            <a:off x="472290" y="1723456"/>
            <a:ext cx="7988958" cy="1446550"/>
          </a:xfrm>
          <a:prstGeom prst="rect">
            <a:avLst/>
          </a:prstGeom>
          <a:noFill/>
        </p:spPr>
        <p:txBody>
          <a:bodyPr wrap="square">
            <a:spAutoFit/>
          </a:bodyPr>
          <a:lstStyle/>
          <a:p>
            <a:r>
              <a:rPr lang="en-GB" sz="2200" b="1" dirty="0">
                <a:solidFill>
                  <a:srgbClr val="00A88C"/>
                </a:solidFill>
                <a:latin typeface="Verdana" panose="020B0604030504040204" pitchFamily="34" charset="0"/>
                <a:ea typeface="Verdana" panose="020B0604030504040204" pitchFamily="34" charset="0"/>
                <a:cs typeface="Calibri" panose="020F0502020204030204" pitchFamily="34" charset="0"/>
              </a:rPr>
              <a:t>Group discussion 2</a:t>
            </a:r>
          </a:p>
          <a:p>
            <a:r>
              <a:rPr lang="en-GB" sz="2200" dirty="0">
                <a:latin typeface="Verdana" panose="020B0604030504040204" pitchFamily="34" charset="0"/>
                <a:ea typeface="Verdana" panose="020B0604030504040204" pitchFamily="34" charset="0"/>
                <a:cs typeface="Calibri" panose="020F0502020204030204" pitchFamily="34" charset="0"/>
              </a:rPr>
              <a:t>Now think of a way to respond to Sue in a way that maintains mutuality and empowerment. Capture how you would respond in the workbook. Think about:</a:t>
            </a:r>
            <a:endParaRPr lang="en-GB" sz="2200" dirty="0"/>
          </a:p>
        </p:txBody>
      </p:sp>
      <p:sp>
        <p:nvSpPr>
          <p:cNvPr id="6" name="TextBox 5">
            <a:extLst>
              <a:ext uri="{FF2B5EF4-FFF2-40B4-BE49-F238E27FC236}">
                <a16:creationId xmlns:a16="http://schemas.microsoft.com/office/drawing/2014/main" id="{92E55FBC-3A4D-04E7-D307-4E84207846DE}"/>
              </a:ext>
            </a:extLst>
          </p:cNvPr>
          <p:cNvSpPr txBox="1"/>
          <p:nvPr/>
        </p:nvSpPr>
        <p:spPr>
          <a:xfrm>
            <a:off x="472290" y="3935199"/>
            <a:ext cx="6441025" cy="430887"/>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Being curious around how Sue is feeling</a:t>
            </a:r>
            <a:endParaRPr lang="en-GB" sz="2200" dirty="0"/>
          </a:p>
        </p:txBody>
      </p:sp>
      <p:sp>
        <p:nvSpPr>
          <p:cNvPr id="12" name="TextBox 11">
            <a:extLst>
              <a:ext uri="{FF2B5EF4-FFF2-40B4-BE49-F238E27FC236}">
                <a16:creationId xmlns:a16="http://schemas.microsoft.com/office/drawing/2014/main" id="{AA5BD1E9-3079-D6E8-B0CE-570C510B7054}"/>
              </a:ext>
            </a:extLst>
          </p:cNvPr>
          <p:cNvSpPr txBox="1"/>
          <p:nvPr/>
        </p:nvSpPr>
        <p:spPr>
          <a:xfrm>
            <a:off x="472290" y="4528544"/>
            <a:ext cx="6441025" cy="430887"/>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The power Sue may perceive you holding </a:t>
            </a:r>
            <a:endParaRPr lang="en-GB" sz="2200" dirty="0"/>
          </a:p>
        </p:txBody>
      </p:sp>
      <p:sp>
        <p:nvSpPr>
          <p:cNvPr id="14" name="TextBox 13">
            <a:extLst>
              <a:ext uri="{FF2B5EF4-FFF2-40B4-BE49-F238E27FC236}">
                <a16:creationId xmlns:a16="http://schemas.microsoft.com/office/drawing/2014/main" id="{DA2A50DC-7F18-4D95-6162-32A37716F33A}"/>
              </a:ext>
            </a:extLst>
          </p:cNvPr>
          <p:cNvSpPr txBox="1"/>
          <p:nvPr/>
        </p:nvSpPr>
        <p:spPr>
          <a:xfrm>
            <a:off x="472290" y="5156660"/>
            <a:ext cx="6441025"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How you connect with Sue and validate her experience</a:t>
            </a:r>
            <a:endParaRPr lang="en-GB" sz="2200" dirty="0"/>
          </a:p>
        </p:txBody>
      </p:sp>
      <p:sp>
        <p:nvSpPr>
          <p:cNvPr id="7" name="TextBox 6">
            <a:extLst>
              <a:ext uri="{FF2B5EF4-FFF2-40B4-BE49-F238E27FC236}">
                <a16:creationId xmlns:a16="http://schemas.microsoft.com/office/drawing/2014/main" id="{91D35A94-B88D-40EF-BF35-2889BBFD23E9}"/>
              </a:ext>
            </a:extLst>
          </p:cNvPr>
          <p:cNvSpPr txBox="1"/>
          <p:nvPr/>
        </p:nvSpPr>
        <p:spPr>
          <a:xfrm>
            <a:off x="-32385" y="240918"/>
            <a:ext cx="9144000" cy="892552"/>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Activity three: Power and roles in the peer 	relationship</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13201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2B78-77AB-0F56-B32B-67D93434AF2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5BEC303-39A6-91DC-CE04-B0C750184B2D}"/>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68B80DC5-A0FF-0FAB-B8FD-D4E7F2844AB7}"/>
              </a:ext>
            </a:extLst>
          </p:cNvPr>
          <p:cNvSpPr txBox="1"/>
          <p:nvPr/>
        </p:nvSpPr>
        <p:spPr>
          <a:xfrm>
            <a:off x="813894" y="3461114"/>
            <a:ext cx="5457217" cy="110799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the roles that may arise in peer relationships and the impact of power, choice and control</a:t>
            </a:r>
          </a:p>
        </p:txBody>
      </p:sp>
      <p:sp>
        <p:nvSpPr>
          <p:cNvPr id="7" name="TextBox 6">
            <a:extLst>
              <a:ext uri="{FF2B5EF4-FFF2-40B4-BE49-F238E27FC236}">
                <a16:creationId xmlns:a16="http://schemas.microsoft.com/office/drawing/2014/main" id="{C84D96CE-0CC1-7C39-EF43-E53F721E129A}"/>
              </a:ext>
            </a:extLst>
          </p:cNvPr>
          <p:cNvSpPr txBox="1"/>
          <p:nvPr/>
        </p:nvSpPr>
        <p:spPr>
          <a:xfrm>
            <a:off x="813894" y="1519449"/>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power </a:t>
            </a:r>
            <a:r>
              <a:rPr lang="en-GB" sz="2200">
                <a:latin typeface="Verdana" panose="020B0604030504040204" pitchFamily="34" charset="0"/>
                <a:ea typeface="Verdana" panose="020B0604030504040204" pitchFamily="34" charset="0"/>
              </a:rPr>
              <a:t>peer workers have </a:t>
            </a:r>
            <a:r>
              <a:rPr lang="en-GB" sz="2200" dirty="0">
                <a:latin typeface="Verdana" panose="020B0604030504040204" pitchFamily="34" charset="0"/>
                <a:ea typeface="Verdana" panose="020B0604030504040204" pitchFamily="34" charset="0"/>
              </a:rPr>
              <a:t>and the influencing factors</a:t>
            </a:r>
            <a:endParaRPr lang="en-GB" sz="2200" dirty="0"/>
          </a:p>
        </p:txBody>
      </p:sp>
      <p:sp>
        <p:nvSpPr>
          <p:cNvPr id="13" name="TextBox 12">
            <a:extLst>
              <a:ext uri="{FF2B5EF4-FFF2-40B4-BE49-F238E27FC236}">
                <a16:creationId xmlns:a16="http://schemas.microsoft.com/office/drawing/2014/main" id="{2A9EAC38-6888-7CFA-A2B7-4F0468209452}"/>
              </a:ext>
            </a:extLst>
          </p:cNvPr>
          <p:cNvSpPr txBox="1"/>
          <p:nvPr/>
        </p:nvSpPr>
        <p:spPr>
          <a:xfrm>
            <a:off x="813894" y="2321004"/>
            <a:ext cx="6594398" cy="1107996"/>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the peer values can be practiced to balance power in peer relationships</a:t>
            </a:r>
            <a:endParaRPr lang="en-GB" sz="2200" dirty="0"/>
          </a:p>
        </p:txBody>
      </p:sp>
      <p:sp>
        <p:nvSpPr>
          <p:cNvPr id="5" name="TextBox 4">
            <a:extLst>
              <a:ext uri="{FF2B5EF4-FFF2-40B4-BE49-F238E27FC236}">
                <a16:creationId xmlns:a16="http://schemas.microsoft.com/office/drawing/2014/main" id="{82043E3C-FC6D-CB43-C45F-909DB102DFF8}"/>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Learning intentions</a:t>
            </a:r>
            <a:endParaRPr lang="en-GB" sz="2600" b="1" dirty="0">
              <a:solidFill>
                <a:srgbClr val="00A88C"/>
              </a:solidFill>
              <a:latin typeface="Verdana" panose="020B0604030504040204" pitchFamily="34" charset="0"/>
              <a:ea typeface="Verdana" panose="020B0604030504040204" pitchFamily="34" charset="0"/>
            </a:endParaRPr>
          </a:p>
        </p:txBody>
      </p:sp>
      <p:pic>
        <p:nvPicPr>
          <p:cNvPr id="4" name="Picture 3"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1040D996-C251-A6F8-5258-EEA1E5620306}"/>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423309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52353-3E3F-52E7-4B5F-ED622EAE47E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2C44085-B040-182A-C250-A5A858FC69A7}"/>
              </a:ext>
            </a:extLst>
          </p:cNvPr>
          <p:cNvSpPr txBox="1">
            <a:spLocks/>
          </p:cNvSpPr>
          <p:nvPr/>
        </p:nvSpPr>
        <p:spPr>
          <a:xfrm>
            <a:off x="439974" y="1430676"/>
            <a:ext cx="786319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What’s one thing you are taking away from today’s session?</a:t>
            </a:r>
            <a:endParaRPr kumimoji="0" lang="en-US" sz="3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endParaRPr>
          </a:p>
        </p:txBody>
      </p:sp>
      <p:pic>
        <p:nvPicPr>
          <p:cNvPr id="9" name="Picture 8" descr="A colourful star with pink, teal and orange triangles.">
            <a:extLst>
              <a:ext uri="{FF2B5EF4-FFF2-40B4-BE49-F238E27FC236}">
                <a16:creationId xmlns:a16="http://schemas.microsoft.com/office/drawing/2014/main" id="{054B82FD-152E-6832-8C36-2EDC27BCD509}"/>
              </a:ext>
            </a:extLst>
          </p:cNvPr>
          <p:cNvPicPr>
            <a:picLocks noChangeAspect="1"/>
          </p:cNvPicPr>
          <p:nvPr/>
        </p:nvPicPr>
        <p:blipFill>
          <a:blip r:embed="rId2"/>
          <a:stretch>
            <a:fillRect/>
          </a:stretch>
        </p:blipFill>
        <p:spPr>
          <a:xfrm>
            <a:off x="2844200" y="2700944"/>
            <a:ext cx="3052103" cy="3052103"/>
          </a:xfrm>
          <a:prstGeom prst="rect">
            <a:avLst/>
          </a:prstGeom>
        </p:spPr>
      </p:pic>
      <p:sp>
        <p:nvSpPr>
          <p:cNvPr id="4" name="TextBox 3">
            <a:extLst>
              <a:ext uri="{FF2B5EF4-FFF2-40B4-BE49-F238E27FC236}">
                <a16:creationId xmlns:a16="http://schemas.microsoft.com/office/drawing/2014/main" id="{27600755-54B0-66AE-B40E-D5CB3FBBD4DD}"/>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a:t>
            </a:r>
            <a:r>
              <a:rPr lang="en-GB" sz="1600" dirty="0">
                <a:solidFill>
                  <a:schemeClr val="bg1"/>
                </a:solidFill>
                <a:latin typeface="Verdana Pro Semibold" panose="020B0704030504040204" pitchFamily="34" charset="0"/>
                <a:ea typeface="Verdana" panose="020B0604030504040204" pitchFamily="34" charset="0"/>
              </a:rPr>
              <a:t>M</a:t>
            </a:r>
            <a:r>
              <a:rPr lang="en-GB" sz="1600" dirty="0">
                <a:solidFill>
                  <a:schemeClr val="bg1"/>
                </a:solidFill>
                <a:effectLst/>
                <a:latin typeface="Verdana Pro Semibold" panose="020B0704030504040204" pitchFamily="34" charset="0"/>
                <a:ea typeface="Verdana" panose="020B0604030504040204" pitchFamily="34" charset="0"/>
              </a:rPr>
              <a:t>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P</a:t>
            </a:r>
            <a:r>
              <a:rPr lang="en-GB" sz="1600" dirty="0">
                <a:solidFill>
                  <a:schemeClr val="bg1"/>
                </a:solidFill>
                <a:latin typeface="Verdana Pro Semibold" panose="020B0704030504040204" pitchFamily="34" charset="0"/>
                <a:ea typeface="Verdana" panose="020B0604030504040204" pitchFamily="34" charset="0"/>
              </a:rPr>
              <a:t>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7106C2DF-6A58-017F-AED8-9E54867B2588}"/>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Checking out question</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148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EE33E-E463-813D-C342-644F8C3814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84A0A59-5C7C-A172-04B3-3CB5056739F1}"/>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8F0C8D62-F860-A0B5-C271-68425982ADAE}"/>
              </a:ext>
            </a:extLst>
          </p:cNvPr>
          <p:cNvSpPr txBox="1"/>
          <p:nvPr/>
        </p:nvSpPr>
        <p:spPr>
          <a:xfrm>
            <a:off x="813894" y="3461114"/>
            <a:ext cx="5457217" cy="110799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the roles that may arise in peer relationships and the impact of power, choice and control</a:t>
            </a:r>
          </a:p>
        </p:txBody>
      </p:sp>
      <p:sp>
        <p:nvSpPr>
          <p:cNvPr id="7" name="TextBox 6">
            <a:extLst>
              <a:ext uri="{FF2B5EF4-FFF2-40B4-BE49-F238E27FC236}">
                <a16:creationId xmlns:a16="http://schemas.microsoft.com/office/drawing/2014/main" id="{C801077A-A147-232B-990B-B8190DC0A4AE}"/>
              </a:ext>
            </a:extLst>
          </p:cNvPr>
          <p:cNvSpPr txBox="1"/>
          <p:nvPr/>
        </p:nvSpPr>
        <p:spPr>
          <a:xfrm>
            <a:off x="813894" y="1519449"/>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power peer workers have and the influencing factors</a:t>
            </a:r>
            <a:endParaRPr lang="en-GB" sz="2200" dirty="0"/>
          </a:p>
        </p:txBody>
      </p:sp>
      <p:sp>
        <p:nvSpPr>
          <p:cNvPr id="13" name="TextBox 12">
            <a:extLst>
              <a:ext uri="{FF2B5EF4-FFF2-40B4-BE49-F238E27FC236}">
                <a16:creationId xmlns:a16="http://schemas.microsoft.com/office/drawing/2014/main" id="{F83ECFD3-2D04-C97D-6F19-691C29116535}"/>
              </a:ext>
            </a:extLst>
          </p:cNvPr>
          <p:cNvSpPr txBox="1"/>
          <p:nvPr/>
        </p:nvSpPr>
        <p:spPr>
          <a:xfrm>
            <a:off x="813894" y="2321004"/>
            <a:ext cx="6594398" cy="1107996"/>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the peer values can be practiced to balance power in peer relationships</a:t>
            </a:r>
            <a:endParaRPr lang="en-GB" sz="2200" dirty="0"/>
          </a:p>
        </p:txBody>
      </p:sp>
      <p:sp>
        <p:nvSpPr>
          <p:cNvPr id="5" name="TextBox 4">
            <a:extLst>
              <a:ext uri="{FF2B5EF4-FFF2-40B4-BE49-F238E27FC236}">
                <a16:creationId xmlns:a16="http://schemas.microsoft.com/office/drawing/2014/main" id="{57377AC8-DACF-CC86-012C-44EE6F37DCBF}"/>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Learning intentions</a:t>
            </a:r>
            <a:endParaRPr lang="en-GB" sz="2600" b="1" dirty="0">
              <a:solidFill>
                <a:srgbClr val="00A88C"/>
              </a:solidFill>
              <a:latin typeface="Verdana" panose="020B0604030504040204" pitchFamily="34" charset="0"/>
              <a:ea typeface="Verdana" panose="020B0604030504040204" pitchFamily="34" charset="0"/>
            </a:endParaRPr>
          </a:p>
        </p:txBody>
      </p:sp>
      <p:pic>
        <p:nvPicPr>
          <p:cNvPr id="4" name="Picture 3"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A787BEBE-8C18-C877-F629-6ADCD22C0FB9}"/>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354067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0F913A-20FB-CAF9-84F9-BA1FA9BCFEAA}"/>
              </a:ext>
              <a:ext uri="{C183D7F6-B498-43B3-948B-1728B52AA6E4}">
                <adec:decorative xmlns:adec="http://schemas.microsoft.com/office/drawing/2017/decorative" val="1"/>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04F1027-FFA7-BAD9-DB4A-B27E39269029}"/>
              </a:ext>
            </a:extLst>
          </p:cNvPr>
          <p:cNvSpPr txBox="1"/>
          <p:nvPr/>
        </p:nvSpPr>
        <p:spPr>
          <a:xfrm>
            <a:off x="558800" y="819351"/>
            <a:ext cx="16086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Connections</a:t>
            </a:r>
            <a:endParaRPr lang="en-US" sz="1600" dirty="0">
              <a:latin typeface="Verdana Pro Cond Semibold" panose="020F0502020204030204" pitchFamily="34" charset="0"/>
            </a:endParaRPr>
          </a:p>
        </p:txBody>
      </p:sp>
      <p:sp>
        <p:nvSpPr>
          <p:cNvPr id="8" name="TextBox 7">
            <a:extLst>
              <a:ext uri="{FF2B5EF4-FFF2-40B4-BE49-F238E27FC236}">
                <a16:creationId xmlns:a16="http://schemas.microsoft.com/office/drawing/2014/main" id="{CAC38193-7126-4A87-897C-2F9DCF4301AC}"/>
              </a:ext>
            </a:extLst>
          </p:cNvPr>
          <p:cNvSpPr txBox="1"/>
          <p:nvPr/>
        </p:nvSpPr>
        <p:spPr>
          <a:xfrm>
            <a:off x="1092199" y="1293964"/>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Device free environment, maintaining confidentiality </a:t>
            </a:r>
            <a:endParaRPr lang="en-US" sz="1600" dirty="0">
              <a:latin typeface="Verdana" panose="020B0604030504040204" pitchFamily="34" charset="0"/>
              <a:ea typeface="Verdana" panose="020B0604030504040204" pitchFamily="34" charset="0"/>
            </a:endParaRPr>
          </a:p>
        </p:txBody>
      </p:sp>
      <p:sp>
        <p:nvSpPr>
          <p:cNvPr id="11" name="Rectangle: Rounded Corners 10">
            <a:extLst>
              <a:ext uri="{FF2B5EF4-FFF2-40B4-BE49-F238E27FC236}">
                <a16:creationId xmlns:a16="http://schemas.microsoft.com/office/drawing/2014/main" id="{B83B92D4-FA4B-8230-19D0-C3332DFBBCEE}"/>
              </a:ext>
              <a:ext uri="{C183D7F6-B498-43B3-948B-1728B52AA6E4}">
                <adec:decorative xmlns:adec="http://schemas.microsoft.com/office/drawing/2017/decorative" val="1"/>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E9DA018A-21CC-F9F1-B74B-7481ECFAA584}"/>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Hope</a:t>
            </a:r>
            <a:endParaRPr lang="en-US" dirty="0">
              <a:latin typeface="Verdana Pro Cond Semibold" panose="020F0502020204030204" pitchFamily="34" charset="0"/>
            </a:endParaRPr>
          </a:p>
        </p:txBody>
      </p:sp>
      <p:sp>
        <p:nvSpPr>
          <p:cNvPr id="13" name="TextBox 12">
            <a:extLst>
              <a:ext uri="{FF2B5EF4-FFF2-40B4-BE49-F238E27FC236}">
                <a16:creationId xmlns:a16="http://schemas.microsoft.com/office/drawing/2014/main" id="{4E6AD9BC-D3C8-F2BB-F408-2AEE70B7775F}"/>
              </a:ext>
            </a:extLst>
          </p:cNvPr>
          <p:cNvSpPr txBox="1"/>
          <p:nvPr/>
        </p:nvSpPr>
        <p:spPr>
          <a:xfrm>
            <a:off x="1092199" y="2382917"/>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Focusing on the possible</a:t>
            </a:r>
            <a:endParaRPr lang="en-US" sz="1600" dirty="0">
              <a:latin typeface="Verdana" panose="020B0604030504040204" pitchFamily="34" charset="0"/>
              <a:ea typeface="Verdana" panose="020B0604030504040204" pitchFamily="34" charset="0"/>
            </a:endParaRPr>
          </a:p>
        </p:txBody>
      </p:sp>
      <p:sp>
        <p:nvSpPr>
          <p:cNvPr id="15" name="Rectangle: Rounded Corners 14">
            <a:extLst>
              <a:ext uri="{FF2B5EF4-FFF2-40B4-BE49-F238E27FC236}">
                <a16:creationId xmlns:a16="http://schemas.microsoft.com/office/drawing/2014/main" id="{A7A97F26-3D27-721A-29D8-9147B25D08A4}"/>
              </a:ext>
              <a:ext uri="{C183D7F6-B498-43B3-948B-1728B52AA6E4}">
                <adec:decorative xmlns:adec="http://schemas.microsoft.com/office/drawing/2017/decorative" val="1"/>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8D122873-1C2C-2ED4-9FCB-9BB310891074}"/>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Identity</a:t>
            </a:r>
            <a:endParaRPr lang="en-US" sz="1600" dirty="0">
              <a:latin typeface="Verdana Pro Cond Semibold" panose="020F0502020204030204" pitchFamily="34" charset="0"/>
            </a:endParaRPr>
          </a:p>
        </p:txBody>
      </p:sp>
      <p:sp>
        <p:nvSpPr>
          <p:cNvPr id="17" name="TextBox 16">
            <a:extLst>
              <a:ext uri="{FF2B5EF4-FFF2-40B4-BE49-F238E27FC236}">
                <a16:creationId xmlns:a16="http://schemas.microsoft.com/office/drawing/2014/main" id="{727193ED-4019-FFEE-B503-46086CD712A1}"/>
              </a:ext>
            </a:extLst>
          </p:cNvPr>
          <p:cNvSpPr txBox="1"/>
          <p:nvPr/>
        </p:nvSpPr>
        <p:spPr>
          <a:xfrm>
            <a:off x="1092199" y="3475853"/>
            <a:ext cx="6925734"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Respect everyone's individuality  </a:t>
            </a:r>
            <a:endParaRPr lang="en-US" sz="1600" dirty="0">
              <a:latin typeface="Verdana" panose="020B0604030504040204" pitchFamily="34" charset="0"/>
              <a:ea typeface="Verdana" panose="020B0604030504040204" pitchFamily="34" charset="0"/>
            </a:endParaRPr>
          </a:p>
        </p:txBody>
      </p:sp>
      <p:sp>
        <p:nvSpPr>
          <p:cNvPr id="19" name="Rectangle: Rounded Corners 18">
            <a:extLst>
              <a:ext uri="{FF2B5EF4-FFF2-40B4-BE49-F238E27FC236}">
                <a16:creationId xmlns:a16="http://schemas.microsoft.com/office/drawing/2014/main" id="{754BF786-C572-6289-7A4E-4D36F83D32B2}"/>
              </a:ext>
              <a:ext uri="{C183D7F6-B498-43B3-948B-1728B52AA6E4}">
                <adec:decorative xmlns:adec="http://schemas.microsoft.com/office/drawing/2017/decorative" val="1"/>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39F576-39B3-30DD-D531-8EB086D8D364}"/>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Meaning</a:t>
            </a:r>
            <a:endParaRPr lang="en-US" sz="1600" dirty="0">
              <a:latin typeface="Verdana Pro Cond Semibold" panose="020F0502020204030204" pitchFamily="34" charset="0"/>
            </a:endParaRPr>
          </a:p>
        </p:txBody>
      </p:sp>
      <p:sp>
        <p:nvSpPr>
          <p:cNvPr id="21" name="TextBox 20">
            <a:extLst>
              <a:ext uri="{FF2B5EF4-FFF2-40B4-BE49-F238E27FC236}">
                <a16:creationId xmlns:a16="http://schemas.microsoft.com/office/drawing/2014/main" id="{5D6F0C93-79BE-AF52-9042-3090439491BE}"/>
              </a:ext>
            </a:extLst>
          </p:cNvPr>
          <p:cNvSpPr txBox="1"/>
          <p:nvPr/>
        </p:nvSpPr>
        <p:spPr>
          <a:xfrm>
            <a:off x="1092199" y="4553685"/>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Value different perspectives, even if we don’t all agree</a:t>
            </a:r>
            <a:endParaRPr lang="en-US" sz="1600" dirty="0">
              <a:latin typeface="Verdana" panose="020B0604030504040204" pitchFamily="34" charset="0"/>
              <a:ea typeface="Verdana" panose="020B0604030504040204" pitchFamily="34" charset="0"/>
            </a:endParaRPr>
          </a:p>
        </p:txBody>
      </p:sp>
      <p:sp>
        <p:nvSpPr>
          <p:cNvPr id="23" name="Rectangle: Rounded Corners 22">
            <a:extLst>
              <a:ext uri="{FF2B5EF4-FFF2-40B4-BE49-F238E27FC236}">
                <a16:creationId xmlns:a16="http://schemas.microsoft.com/office/drawing/2014/main" id="{5424501D-CDA1-F6BE-8E34-0917D4AB41FD}"/>
              </a:ext>
              <a:ext uri="{C183D7F6-B498-43B3-948B-1728B52AA6E4}">
                <adec:decorative xmlns:adec="http://schemas.microsoft.com/office/drawing/2017/decorative" val="1"/>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012296A2-8671-A81D-79E6-8F42F216A0B6}"/>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Empowerment</a:t>
            </a:r>
            <a:endParaRPr lang="en-US" sz="1600" dirty="0">
              <a:latin typeface="Verdana Pro Cond Semibold" panose="020F0502020204030204" pitchFamily="34" charset="0"/>
            </a:endParaRPr>
          </a:p>
        </p:txBody>
      </p:sp>
      <p:sp>
        <p:nvSpPr>
          <p:cNvPr id="25" name="TextBox 24">
            <a:extLst>
              <a:ext uri="{FF2B5EF4-FFF2-40B4-BE49-F238E27FC236}">
                <a16:creationId xmlns:a16="http://schemas.microsoft.com/office/drawing/2014/main" id="{E2D12A62-203B-8907-8575-627927BD4736}"/>
              </a:ext>
            </a:extLst>
          </p:cNvPr>
          <p:cNvSpPr txBox="1"/>
          <p:nvPr/>
        </p:nvSpPr>
        <p:spPr>
          <a:xfrm>
            <a:off x="1092199" y="5602346"/>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Give everyone a chance to speak</a:t>
            </a:r>
            <a:endParaRPr lang="en-US" sz="1600" dirty="0">
              <a:latin typeface="Verdana" panose="020B0604030504040204" pitchFamily="34" charset="0"/>
              <a:ea typeface="Verdana" panose="020B0604030504040204" pitchFamily="34" charset="0"/>
            </a:endParaRPr>
          </a:p>
        </p:txBody>
      </p:sp>
      <p:pic>
        <p:nvPicPr>
          <p:cNvPr id="7" name="Picture 6" descr="Icons of two people chatting. A speech bubble is between them.">
            <a:extLst>
              <a:ext uri="{FF2B5EF4-FFF2-40B4-BE49-F238E27FC236}">
                <a16:creationId xmlns:a16="http://schemas.microsoft.com/office/drawing/2014/main" id="{7A4A742A-35A5-A162-97AE-134C62F78375}"/>
              </a:ext>
            </a:extLst>
          </p:cNvPr>
          <p:cNvPicPr>
            <a:picLocks noChangeAspect="1"/>
          </p:cNvPicPr>
          <p:nvPr/>
        </p:nvPicPr>
        <p:blipFill>
          <a:blip r:embed="rId2"/>
          <a:stretch>
            <a:fillRect/>
          </a:stretch>
        </p:blipFill>
        <p:spPr>
          <a:xfrm>
            <a:off x="7252035" y="782656"/>
            <a:ext cx="1163786" cy="1163786"/>
          </a:xfrm>
          <a:prstGeom prst="rect">
            <a:avLst/>
          </a:prstGeom>
        </p:spPr>
      </p:pic>
      <p:pic>
        <p:nvPicPr>
          <p:cNvPr id="27" name="Picture 26" descr="Icon of a person with a shining star above them.">
            <a:extLst>
              <a:ext uri="{FF2B5EF4-FFF2-40B4-BE49-F238E27FC236}">
                <a16:creationId xmlns:a16="http://schemas.microsoft.com/office/drawing/2014/main" id="{00392259-41C1-E826-0277-40ED274863E9}"/>
              </a:ext>
            </a:extLst>
          </p:cNvPr>
          <p:cNvPicPr>
            <a:picLocks noChangeAspect="1"/>
          </p:cNvPicPr>
          <p:nvPr/>
        </p:nvPicPr>
        <p:blipFill>
          <a:blip r:embed="rId3"/>
          <a:stretch>
            <a:fillRect/>
          </a:stretch>
        </p:blipFill>
        <p:spPr>
          <a:xfrm>
            <a:off x="5753996" y="1627806"/>
            <a:ext cx="1421794" cy="1421794"/>
          </a:xfrm>
          <a:prstGeom prst="rect">
            <a:avLst/>
          </a:prstGeom>
        </p:spPr>
      </p:pic>
      <p:pic>
        <p:nvPicPr>
          <p:cNvPr id="29" name="Picture 28" descr="Icons of a group of four people standing in front of a large yellow circle.">
            <a:extLst>
              <a:ext uri="{FF2B5EF4-FFF2-40B4-BE49-F238E27FC236}">
                <a16:creationId xmlns:a16="http://schemas.microsoft.com/office/drawing/2014/main" id="{BA43C9DB-0E93-0C4C-A6C8-73C467D3C97C}"/>
              </a:ext>
            </a:extLst>
          </p:cNvPr>
          <p:cNvPicPr>
            <a:picLocks noChangeAspect="1"/>
          </p:cNvPicPr>
          <p:nvPr/>
        </p:nvPicPr>
        <p:blipFill>
          <a:blip r:embed="rId4"/>
          <a:stretch>
            <a:fillRect/>
          </a:stretch>
        </p:blipFill>
        <p:spPr>
          <a:xfrm>
            <a:off x="6875235" y="3904424"/>
            <a:ext cx="1421794" cy="1421794"/>
          </a:xfrm>
          <a:prstGeom prst="rect">
            <a:avLst/>
          </a:prstGeom>
        </p:spPr>
      </p:pic>
      <p:pic>
        <p:nvPicPr>
          <p:cNvPr id="31" name="Picture 30" descr="Icons of three people. One person is standing in front of the other two and has a love heart on their chest. There is a lightbulb above the people.">
            <a:extLst>
              <a:ext uri="{FF2B5EF4-FFF2-40B4-BE49-F238E27FC236}">
                <a16:creationId xmlns:a16="http://schemas.microsoft.com/office/drawing/2014/main" id="{187DDA3A-0E95-F161-B9F5-1EE1A0C08B30}"/>
              </a:ext>
            </a:extLst>
          </p:cNvPr>
          <p:cNvPicPr>
            <a:picLocks noChangeAspect="1"/>
          </p:cNvPicPr>
          <p:nvPr/>
        </p:nvPicPr>
        <p:blipFill>
          <a:blip r:embed="rId5"/>
          <a:stretch>
            <a:fillRect/>
          </a:stretch>
        </p:blipFill>
        <p:spPr>
          <a:xfrm>
            <a:off x="4967345" y="4876047"/>
            <a:ext cx="1480106" cy="1480106"/>
          </a:xfrm>
          <a:prstGeom prst="rect">
            <a:avLst/>
          </a:prstGeom>
        </p:spPr>
      </p:pic>
      <p:sp>
        <p:nvSpPr>
          <p:cNvPr id="5" name="TextBox 4">
            <a:extLst>
              <a:ext uri="{FF2B5EF4-FFF2-40B4-BE49-F238E27FC236}">
                <a16:creationId xmlns:a16="http://schemas.microsoft.com/office/drawing/2014/main" id="{8A826672-8936-FA3D-19AF-0A8D20D3361B}"/>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P</a:t>
            </a:r>
            <a:r>
              <a:rPr lang="en-GB" sz="1600" dirty="0">
                <a:solidFill>
                  <a:schemeClr val="bg1"/>
                </a:solidFill>
                <a:latin typeface="Verdana Pro Semibold" panose="020B0704030504040204" pitchFamily="34" charset="0"/>
                <a:ea typeface="Verdana" panose="020B0604030504040204" pitchFamily="34" charset="0"/>
              </a:rPr>
              <a:t>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9" name="Picture 8" descr="A colourful graphic illustration depicts a person icon centred within a circle divided into four equal quadrants coloured yellow, orange, teal, and pink. ">
            <a:extLst>
              <a:ext uri="{FF2B5EF4-FFF2-40B4-BE49-F238E27FC236}">
                <a16:creationId xmlns:a16="http://schemas.microsoft.com/office/drawing/2014/main" id="{645FD2EF-334B-EC35-E18B-4A5BAD65375C}"/>
              </a:ext>
            </a:extLst>
          </p:cNvPr>
          <p:cNvPicPr>
            <a:picLocks noChangeAspect="1"/>
          </p:cNvPicPr>
          <p:nvPr/>
        </p:nvPicPr>
        <p:blipFill>
          <a:blip r:embed="rId6"/>
          <a:srcRect l="8683" t="9739" r="9854" b="8298"/>
          <a:stretch>
            <a:fillRect/>
          </a:stretch>
        </p:blipFill>
        <p:spPr>
          <a:xfrm>
            <a:off x="4989408" y="3129122"/>
            <a:ext cx="942171" cy="946293"/>
          </a:xfrm>
          <a:prstGeom prst="rect">
            <a:avLst/>
          </a:prstGeom>
        </p:spPr>
      </p:pic>
      <p:sp>
        <p:nvSpPr>
          <p:cNvPr id="10" name="TextBox 9">
            <a:extLst>
              <a:ext uri="{FF2B5EF4-FFF2-40B4-BE49-F238E27FC236}">
                <a16:creationId xmlns:a16="http://schemas.microsoft.com/office/drawing/2014/main" id="{98BAA411-BB8D-3C30-94B1-B795C354B856}"/>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Group learning agreement</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245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AFBC11-26D0-DE45-A707-D51E9D9790DE}"/>
              </a:ext>
            </a:extLst>
          </p:cNvPr>
          <p:cNvSpPr txBox="1">
            <a:spLocks noGrp="1"/>
          </p:cNvSpPr>
          <p:nvPr>
            <p:ph type="title" idx="4294967295"/>
          </p:nvPr>
        </p:nvSpPr>
        <p:spPr>
          <a:xfrm>
            <a:off x="566100" y="1742563"/>
            <a:ext cx="8262590"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What’s a small way you have used your power recently that had a positive impact on someone else?</a:t>
            </a:r>
          </a:p>
        </p:txBody>
      </p:sp>
      <p:pic>
        <p:nvPicPr>
          <p:cNvPr id="5" name="Picture 4" descr="A group of people with different coloured circles and arrows. Also includes an orange sun and a shining lightbulb.">
            <a:extLst>
              <a:ext uri="{FF2B5EF4-FFF2-40B4-BE49-F238E27FC236}">
                <a16:creationId xmlns:a16="http://schemas.microsoft.com/office/drawing/2014/main" id="{315509C2-9F74-33EA-3BC3-44D3220B98C1}"/>
              </a:ext>
            </a:extLst>
          </p:cNvPr>
          <p:cNvPicPr>
            <a:picLocks noChangeAspect="1"/>
          </p:cNvPicPr>
          <p:nvPr/>
        </p:nvPicPr>
        <p:blipFill>
          <a:blip r:embed="rId2"/>
          <a:stretch>
            <a:fillRect/>
          </a:stretch>
        </p:blipFill>
        <p:spPr>
          <a:xfrm>
            <a:off x="2370228" y="3075342"/>
            <a:ext cx="4403544" cy="3237369"/>
          </a:xfrm>
          <a:prstGeom prst="rect">
            <a:avLst/>
          </a:prstGeom>
        </p:spPr>
      </p:pic>
      <p:sp>
        <p:nvSpPr>
          <p:cNvPr id="4" name="TextBox 3">
            <a:extLst>
              <a:ext uri="{FF2B5EF4-FFF2-40B4-BE49-F238E27FC236}">
                <a16:creationId xmlns:a16="http://schemas.microsoft.com/office/drawing/2014/main" id="{9C29C45F-9A73-889F-8F3D-D7F2DAFA22F0}"/>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DF9C791E-DEB2-74B7-B300-87C48E958CEE}"/>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Checkin</a:t>
            </a:r>
            <a:r>
              <a:rPr lang="en-GB" sz="2600" b="1" dirty="0">
                <a:solidFill>
                  <a:srgbClr val="00A88C"/>
                </a:solidFill>
                <a:latin typeface="Verdana" panose="020B0604030504040204" pitchFamily="34" charset="0"/>
                <a:ea typeface="Verdana" panose="020B0604030504040204" pitchFamily="34" charset="0"/>
              </a:rPr>
              <a:t>g in question</a:t>
            </a:r>
          </a:p>
        </p:txBody>
      </p:sp>
    </p:spTree>
    <p:extLst>
      <p:ext uri="{BB962C8B-B14F-4D97-AF65-F5344CB8AC3E}">
        <p14:creationId xmlns:p14="http://schemas.microsoft.com/office/powerpoint/2010/main" val="393643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1567B73-FA71-36AB-71E0-BFEF0D3BAEF9}"/>
              </a:ext>
            </a:extLst>
          </p:cNvPr>
          <p:cNvSpPr txBox="1"/>
          <p:nvPr/>
        </p:nvSpPr>
        <p:spPr>
          <a:xfrm>
            <a:off x="574563" y="1073661"/>
            <a:ext cx="7780572" cy="1107996"/>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Power dynamics can affect how people communicate, relate, and trust each other. They can have positive or negative impacts on the outcomes of peer support.</a:t>
            </a:r>
            <a:endParaRPr lang="en-GB" sz="2200" dirty="0"/>
          </a:p>
        </p:txBody>
      </p:sp>
      <p:sp>
        <p:nvSpPr>
          <p:cNvPr id="9" name="TextBox 8">
            <a:extLst>
              <a:ext uri="{FF2B5EF4-FFF2-40B4-BE49-F238E27FC236}">
                <a16:creationId xmlns:a16="http://schemas.microsoft.com/office/drawing/2014/main" id="{D45E12FF-760E-B5D7-D396-7BA47A600336}"/>
              </a:ext>
            </a:extLst>
          </p:cNvPr>
          <p:cNvSpPr txBox="1"/>
          <p:nvPr/>
        </p:nvSpPr>
        <p:spPr>
          <a:xfrm>
            <a:off x="574563" y="2545372"/>
            <a:ext cx="7399607" cy="1107996"/>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rPr>
              <a:t>Even mutual relationships, peer workers inherently hold more power. Acknowledging this helps shape the dynamic and build trust. </a:t>
            </a:r>
          </a:p>
        </p:txBody>
      </p:sp>
      <p:sp>
        <p:nvSpPr>
          <p:cNvPr id="4" name="TextBox 3">
            <a:extLst>
              <a:ext uri="{FF2B5EF4-FFF2-40B4-BE49-F238E27FC236}">
                <a16:creationId xmlns:a16="http://schemas.microsoft.com/office/drawing/2014/main" id="{53F74C80-549C-E9FD-C226-0801FDDF2C7B}"/>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CD3C6371-0A80-0994-96F5-AA297C98690B}"/>
              </a:ext>
            </a:extLst>
          </p:cNvPr>
          <p:cNvSpPr txBox="1"/>
          <p:nvPr/>
        </p:nvSpPr>
        <p:spPr>
          <a:xfrm>
            <a:off x="574564" y="3974961"/>
            <a:ext cx="7399607" cy="1785104"/>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rPr>
              <a:t>Power can appear through:</a:t>
            </a:r>
          </a:p>
          <a:p>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Structural power (systems and roles)</a:t>
            </a: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Relational power (how we interact)</a:t>
            </a: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Internal power (our experience)</a:t>
            </a:r>
          </a:p>
        </p:txBody>
      </p:sp>
      <p:sp>
        <p:nvSpPr>
          <p:cNvPr id="6" name="TextBox 5">
            <a:extLst>
              <a:ext uri="{FF2B5EF4-FFF2-40B4-BE49-F238E27FC236}">
                <a16:creationId xmlns:a16="http://schemas.microsoft.com/office/drawing/2014/main" id="{04275ACD-D1DB-3839-5A81-3A9F8DD37A1E}"/>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Understanding power dynamics</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17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C4DB6-7978-77BD-1253-C04F2A477B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C612EF1-AE97-7268-A0ED-035460AC8FB3}"/>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3" name="Picture 12" descr="See Word document in Participant Workbook for alt text.">
            <a:extLst>
              <a:ext uri="{FF2B5EF4-FFF2-40B4-BE49-F238E27FC236}">
                <a16:creationId xmlns:a16="http://schemas.microsoft.com/office/drawing/2014/main" id="{3C47E22A-05E8-0166-0003-84AF8589C4D2}"/>
              </a:ext>
            </a:extLst>
          </p:cNvPr>
          <p:cNvPicPr>
            <a:picLocks noChangeAspect="1"/>
          </p:cNvPicPr>
          <p:nvPr/>
        </p:nvPicPr>
        <p:blipFill>
          <a:blip r:embed="rId2"/>
          <a:stretch>
            <a:fillRect/>
          </a:stretch>
        </p:blipFill>
        <p:spPr>
          <a:xfrm>
            <a:off x="1015608" y="983398"/>
            <a:ext cx="7048014" cy="5286011"/>
          </a:xfrm>
          <a:prstGeom prst="rect">
            <a:avLst/>
          </a:prstGeom>
        </p:spPr>
      </p:pic>
      <p:sp>
        <p:nvSpPr>
          <p:cNvPr id="5" name="TextBox 4">
            <a:extLst>
              <a:ext uri="{FF2B5EF4-FFF2-40B4-BE49-F238E27FC236}">
                <a16:creationId xmlns:a16="http://schemas.microsoft.com/office/drawing/2014/main" id="{9D881829-F059-356E-A8EB-9335685F24D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Understanding power dynamics</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69019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22CC7-B6FE-B99D-F0A1-08077ACC653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E7929D-39EB-8052-F4F1-402914664384}"/>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68C05788-61AD-1C00-2972-6B5B12E1404E}"/>
              </a:ext>
            </a:extLst>
          </p:cNvPr>
          <p:cNvSpPr txBox="1"/>
          <p:nvPr/>
        </p:nvSpPr>
        <p:spPr>
          <a:xfrm>
            <a:off x="553298" y="1242592"/>
            <a:ext cx="7161340" cy="430887"/>
          </a:xfrm>
          <a:prstGeom prst="rect">
            <a:avLst/>
          </a:prstGeom>
          <a:noFill/>
        </p:spPr>
        <p:txBody>
          <a:bodyPr wrap="square">
            <a:spAutoFit/>
          </a:bodyPr>
          <a:lstStyle/>
          <a:p>
            <a:r>
              <a:rPr lang="en-GB" sz="2200" b="1" dirty="0">
                <a:solidFill>
                  <a:srgbClr val="00A88C"/>
                </a:solidFill>
                <a:latin typeface="Verdana" panose="020B0604030504040204" pitchFamily="34" charset="0"/>
                <a:ea typeface="Verdana" panose="020B0604030504040204" pitchFamily="34" charset="0"/>
              </a:rPr>
              <a:t>Individual reflection</a:t>
            </a:r>
          </a:p>
        </p:txBody>
      </p:sp>
      <p:sp>
        <p:nvSpPr>
          <p:cNvPr id="8" name="TextBox 7">
            <a:extLst>
              <a:ext uri="{FF2B5EF4-FFF2-40B4-BE49-F238E27FC236}">
                <a16:creationId xmlns:a16="http://schemas.microsoft.com/office/drawing/2014/main" id="{07B966DE-BD54-E595-1AC4-55F476AFCBF6}"/>
              </a:ext>
            </a:extLst>
          </p:cNvPr>
          <p:cNvSpPr txBox="1"/>
          <p:nvPr/>
        </p:nvSpPr>
        <p:spPr>
          <a:xfrm>
            <a:off x="553298" y="1806941"/>
            <a:ext cx="7606613" cy="1107996"/>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Complete the self-reflection activity in the workbook on what power you hold and what is outside of your power</a:t>
            </a:r>
            <a:endParaRPr lang="en-GB" sz="2200" dirty="0"/>
          </a:p>
        </p:txBody>
      </p:sp>
      <p:sp>
        <p:nvSpPr>
          <p:cNvPr id="6" name="TextBox 5">
            <a:extLst>
              <a:ext uri="{FF2B5EF4-FFF2-40B4-BE49-F238E27FC236}">
                <a16:creationId xmlns:a16="http://schemas.microsoft.com/office/drawing/2014/main" id="{31F68DBF-391C-F93D-7507-1BB1E6D743C2}"/>
              </a:ext>
            </a:extLst>
          </p:cNvPr>
          <p:cNvSpPr txBox="1"/>
          <p:nvPr/>
        </p:nvSpPr>
        <p:spPr>
          <a:xfrm>
            <a:off x="553298" y="3429000"/>
            <a:ext cx="7161340" cy="430887"/>
          </a:xfrm>
          <a:prstGeom prst="rect">
            <a:avLst/>
          </a:prstGeom>
          <a:noFill/>
        </p:spPr>
        <p:txBody>
          <a:bodyPr wrap="square">
            <a:spAutoFit/>
          </a:bodyPr>
          <a:lstStyle/>
          <a:p>
            <a:r>
              <a:rPr lang="en-GB" sz="2200" b="1" dirty="0">
                <a:solidFill>
                  <a:srgbClr val="00A88C"/>
                </a:solidFill>
                <a:latin typeface="Verdana" panose="020B0604030504040204" pitchFamily="34" charset="0"/>
                <a:ea typeface="Verdana" panose="020B0604030504040204" pitchFamily="34" charset="0"/>
              </a:rPr>
              <a:t>Group discussion</a:t>
            </a:r>
          </a:p>
        </p:txBody>
      </p:sp>
      <p:sp>
        <p:nvSpPr>
          <p:cNvPr id="9" name="TextBox 8">
            <a:extLst>
              <a:ext uri="{FF2B5EF4-FFF2-40B4-BE49-F238E27FC236}">
                <a16:creationId xmlns:a16="http://schemas.microsoft.com/office/drawing/2014/main" id="{6791AD49-CDF3-BDAE-A344-4656D6638BD2}"/>
              </a:ext>
            </a:extLst>
          </p:cNvPr>
          <p:cNvSpPr txBox="1"/>
          <p:nvPr/>
        </p:nvSpPr>
        <p:spPr>
          <a:xfrm>
            <a:off x="553298" y="3943063"/>
            <a:ext cx="7161340" cy="1107996"/>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What kinds of power might a peer worker have, even in a relationship that aims to be equal?</a:t>
            </a:r>
            <a:endParaRPr lang="en-GB" sz="2200" dirty="0"/>
          </a:p>
        </p:txBody>
      </p:sp>
      <p:sp>
        <p:nvSpPr>
          <p:cNvPr id="11" name="TextBox 10">
            <a:extLst>
              <a:ext uri="{FF2B5EF4-FFF2-40B4-BE49-F238E27FC236}">
                <a16:creationId xmlns:a16="http://schemas.microsoft.com/office/drawing/2014/main" id="{8F9E2465-39BA-EDE8-F1B4-E03F99672126}"/>
              </a:ext>
            </a:extLst>
          </p:cNvPr>
          <p:cNvSpPr txBox="1"/>
          <p:nvPr/>
        </p:nvSpPr>
        <p:spPr>
          <a:xfrm>
            <a:off x="553298" y="5051059"/>
            <a:ext cx="7468326" cy="769441"/>
          </a:xfrm>
          <a:prstGeom prst="rect">
            <a:avLst/>
          </a:prstGeom>
          <a:noFill/>
        </p:spPr>
        <p:txBody>
          <a:bodyPr wrap="square">
            <a:spAutoFit/>
          </a:bodyPr>
          <a:lstStyle/>
          <a:p>
            <a:pPr marL="342900" indent="-342900">
              <a:buFont typeface="Arial" panose="020B0604020202020204" pitchFamily="34" charset="0"/>
              <a:buChar char="•"/>
            </a:pPr>
            <a:r>
              <a:rPr lang="en-GB" sz="2200" dirty="0">
                <a:effectLst/>
                <a:latin typeface="Verdana" panose="020B0604030504040204" pitchFamily="34" charset="0"/>
                <a:ea typeface="Verdana" panose="020B0604030504040204" pitchFamily="34" charset="0"/>
                <a:cs typeface="Calibri" panose="020F0502020204030204" pitchFamily="34" charset="0"/>
              </a:rPr>
              <a:t>What influences how much power a peer worker holds?</a:t>
            </a:r>
            <a:endParaRPr lang="en-GB" sz="2200" dirty="0"/>
          </a:p>
        </p:txBody>
      </p:sp>
      <p:sp>
        <p:nvSpPr>
          <p:cNvPr id="13" name="TextBox 12">
            <a:extLst>
              <a:ext uri="{FF2B5EF4-FFF2-40B4-BE49-F238E27FC236}">
                <a16:creationId xmlns:a16="http://schemas.microsoft.com/office/drawing/2014/main" id="{305D512D-CEDE-3E66-7A19-EC9B088F1EB1}"/>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Activity one: Recognising power</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37467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0D03C-DDD5-C234-89F9-780548DC8910}"/>
            </a:ext>
          </a:extLst>
        </p:cNvPr>
        <p:cNvGrpSpPr/>
        <p:nvPr/>
      </p:nvGrpSpPr>
      <p:grpSpPr>
        <a:xfrm>
          <a:off x="0" y="0"/>
          <a:ext cx="0" cy="0"/>
          <a:chOff x="0" y="0"/>
          <a:chExt cx="0" cy="0"/>
        </a:xfrm>
      </p:grpSpPr>
      <p:pic>
        <p:nvPicPr>
          <p:cNvPr id="4" name="Picture 3"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4290F4F8-F5EA-2153-CFD9-7364801F938A}"/>
              </a:ext>
            </a:extLst>
          </p:cNvPr>
          <p:cNvPicPr>
            <a:picLocks noChangeAspect="1"/>
          </p:cNvPicPr>
          <p:nvPr/>
        </p:nvPicPr>
        <p:blipFill>
          <a:blip r:embed="rId2"/>
          <a:stretch>
            <a:fillRect/>
          </a:stretch>
        </p:blipFill>
        <p:spPr>
          <a:xfrm>
            <a:off x="1706907" y="757364"/>
            <a:ext cx="5343272" cy="5343272"/>
          </a:xfrm>
          <a:prstGeom prst="rect">
            <a:avLst/>
          </a:prstGeom>
        </p:spPr>
      </p:pic>
      <p:sp>
        <p:nvSpPr>
          <p:cNvPr id="3" name="TextBox 2">
            <a:extLst>
              <a:ext uri="{FF2B5EF4-FFF2-40B4-BE49-F238E27FC236}">
                <a16:creationId xmlns:a16="http://schemas.microsoft.com/office/drawing/2014/main" id="{0D152579-12D3-7E4C-3FCD-DA0806C57C96}"/>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Break</a:t>
            </a:r>
            <a:endParaRPr lang="en-GB" sz="2600" b="1" dirty="0">
              <a:solidFill>
                <a:srgbClr val="00A88C"/>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B315A8EA-32C1-E45D-AB8D-C42892A04FF5}"/>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P</a:t>
            </a:r>
            <a:r>
              <a:rPr lang="en-GB" sz="1600" dirty="0">
                <a:solidFill>
                  <a:schemeClr val="bg1"/>
                </a:solidFill>
                <a:latin typeface="Verdana Pro Semibold" panose="020B0704030504040204" pitchFamily="34" charset="0"/>
                <a:ea typeface="Verdana" panose="020B0604030504040204" pitchFamily="34" charset="0"/>
              </a:rPr>
              <a:t>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Tree>
    <p:extLst>
      <p:ext uri="{BB962C8B-B14F-4D97-AF65-F5344CB8AC3E}">
        <p14:creationId xmlns:p14="http://schemas.microsoft.com/office/powerpoint/2010/main" val="298600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C36C5-3AA3-0CE7-1DA2-5EB02FD0E46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C9B0D4D-153E-9022-65ED-02ADDA029867}"/>
              </a:ext>
            </a:extLst>
          </p:cNvPr>
          <p:cNvSpPr txBox="1"/>
          <p:nvPr/>
        </p:nvSpPr>
        <p:spPr>
          <a:xfrm>
            <a:off x="681714" y="1070060"/>
            <a:ext cx="7780572" cy="1446550"/>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Empowerment is the process whereby people take control of their lives. It can be understood as having a sense of personal strength and by having control over one’s life.</a:t>
            </a:r>
            <a:endParaRPr lang="en-GB" sz="2200" dirty="0"/>
          </a:p>
        </p:txBody>
      </p:sp>
      <p:sp>
        <p:nvSpPr>
          <p:cNvPr id="4" name="TextBox 3">
            <a:extLst>
              <a:ext uri="{FF2B5EF4-FFF2-40B4-BE49-F238E27FC236}">
                <a16:creationId xmlns:a16="http://schemas.microsoft.com/office/drawing/2014/main" id="{185F894D-8D81-B612-D3C6-BD0BEABBB75A}"/>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three</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Peer concepts and practice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13" name="TextBox 12">
            <a:extLst>
              <a:ext uri="{FF2B5EF4-FFF2-40B4-BE49-F238E27FC236}">
                <a16:creationId xmlns:a16="http://schemas.microsoft.com/office/drawing/2014/main" id="{EACC1C98-C627-B520-FD81-A88773D67E58}"/>
              </a:ext>
            </a:extLst>
          </p:cNvPr>
          <p:cNvSpPr txBox="1"/>
          <p:nvPr/>
        </p:nvSpPr>
        <p:spPr>
          <a:xfrm>
            <a:off x="681714" y="2738318"/>
            <a:ext cx="7780572" cy="3139321"/>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cs typeface="Calibri" panose="020F0502020204030204" pitchFamily="34" charset="0"/>
              </a:rPr>
              <a:t>Power is rarely something that can be “given” to someone. Instead peer support creates conditions where people can take more power and control for themselves.</a:t>
            </a:r>
          </a:p>
          <a:p>
            <a:endParaRPr lang="en-GB" sz="2200" dirty="0">
              <a:latin typeface="Verdana" panose="020B0604030504040204" pitchFamily="34" charset="0"/>
              <a:ea typeface="Verdana" panose="020B0604030504040204" pitchFamily="34" charset="0"/>
              <a:cs typeface="Calibri" panose="020F0502020204030204" pitchFamily="34" charset="0"/>
            </a:endParaRPr>
          </a:p>
          <a:p>
            <a:r>
              <a:rPr lang="en-GB" sz="2200" dirty="0">
                <a:latin typeface="Verdana" panose="020B0604030504040204" pitchFamily="34" charset="0"/>
                <a:ea typeface="Verdana" panose="020B0604030504040204" pitchFamily="34" charset="0"/>
              </a:rPr>
              <a:t>Empowerment can also emerge in negative circumstances, such as when anger or injustice is a motivator for social change. This reflects the social‑justice roots of peer support.</a:t>
            </a:r>
          </a:p>
        </p:txBody>
      </p:sp>
      <p:sp>
        <p:nvSpPr>
          <p:cNvPr id="5" name="TextBox 4">
            <a:extLst>
              <a:ext uri="{FF2B5EF4-FFF2-40B4-BE49-F238E27FC236}">
                <a16:creationId xmlns:a16="http://schemas.microsoft.com/office/drawing/2014/main" id="{3B591037-F937-BC55-6677-64CFFF95EAD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88C"/>
                </a:solidFill>
                <a:effectLst/>
                <a:latin typeface="Calibri" panose="020F0502020204030204" pitchFamily="34" charset="0"/>
                <a:ea typeface="Times New Roman" panose="02020603050405020304" pitchFamily="18" charset="0"/>
              </a:rPr>
              <a:t>  </a:t>
            </a:r>
            <a:r>
              <a:rPr lang="en-GB" sz="2600" b="1" dirty="0">
                <a:solidFill>
                  <a:srgbClr val="00A88C"/>
                </a:solidFill>
                <a:effectLst/>
                <a:latin typeface="Verdana" panose="020B0604030504040204" pitchFamily="34" charset="0"/>
                <a:ea typeface="Verdana" panose="020B0604030504040204" pitchFamily="34" charset="0"/>
              </a:rPr>
              <a:t> Empowerment</a:t>
            </a:r>
            <a:endParaRPr lang="en-GB" sz="2600" b="1" dirty="0">
              <a:solidFill>
                <a:srgbClr val="00A88C"/>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708481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3E5476-A04D-4286-9E07-E0EEB1C99C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74137d-d9be-4ff9-a4f9-d6f2ef9856c7"/>
    <ds:schemaRef ds:uri="97e4de13-b538-49c5-8d45-ef9af0648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55C65F-0C83-4066-BF81-04FBA8DDD930}">
  <ds:schemaRefs>
    <ds:schemaRef ds:uri="http://schemas.microsoft.com/office/2006/metadata/properties"/>
    <ds:schemaRef ds:uri="http://schemas.microsoft.com/office/infopath/2007/PartnerControls"/>
    <ds:schemaRef ds:uri="97e4de13-b538-49c5-8d45-ef9af064884b"/>
    <ds:schemaRef ds:uri="8b74137d-d9be-4ff9-a4f9-d6f2ef9856c7"/>
  </ds:schemaRefs>
</ds:datastoreItem>
</file>

<file path=customXml/itemProps3.xml><?xml version="1.0" encoding="utf-8"?>
<ds:datastoreItem xmlns:ds="http://schemas.openxmlformats.org/officeDocument/2006/customXml" ds:itemID="{3695E55D-9D5C-4A29-9226-C552D9D5AA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1039</TotalTime>
  <Words>1152</Words>
  <Application>Microsoft Office PowerPoint</Application>
  <PresentationFormat>On-screen Show (4:3)</PresentationFormat>
  <Paragraphs>106</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Aptos Display</vt:lpstr>
      <vt:lpstr>Arial</vt:lpstr>
      <vt:lpstr>Calibri</vt:lpstr>
      <vt:lpstr>Verdana</vt:lpstr>
      <vt:lpstr>Verdana Pro Cond Semibold</vt:lpstr>
      <vt:lpstr>Verdana Pro Semibold</vt:lpstr>
      <vt:lpstr>Office Theme</vt:lpstr>
      <vt:lpstr>Balancing power in peer support</vt:lpstr>
      <vt:lpstr>PowerPoint Presentation</vt:lpstr>
      <vt:lpstr>PowerPoint Presentation</vt:lpstr>
      <vt:lpstr>What’s a small way you have used your power recently that had a positive impact on someone else?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assumptions you hold about Sue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MacNeill</dc:creator>
  <cp:lastModifiedBy>Christine Muir - Scottish Recovery Network</cp:lastModifiedBy>
  <cp:revision>2</cp:revision>
  <cp:lastPrinted>2024-11-02T16:23:09Z</cp:lastPrinted>
  <dcterms:created xsi:type="dcterms:W3CDTF">2024-09-22T10:44:21Z</dcterms:created>
  <dcterms:modified xsi:type="dcterms:W3CDTF">2026-08-18T09:25:30Z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