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9"/>
  </p:notesMasterIdLst>
  <p:sldIdLst>
    <p:sldId id="279" r:id="rId5"/>
    <p:sldId id="280" r:id="rId6"/>
    <p:sldId id="296" r:id="rId7"/>
    <p:sldId id="282" r:id="rId8"/>
    <p:sldId id="287" r:id="rId9"/>
    <p:sldId id="300" r:id="rId10"/>
    <p:sldId id="284" r:id="rId11"/>
    <p:sldId id="301" r:id="rId12"/>
    <p:sldId id="307" r:id="rId13"/>
    <p:sldId id="303" r:id="rId14"/>
    <p:sldId id="305" r:id="rId15"/>
    <p:sldId id="306" r:id="rId16"/>
    <p:sldId id="309" r:id="rId17"/>
    <p:sldId id="291"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430FC5-32A6-6127-2618-FD94564CC841}" name="Hannah Kane" initials="HK" userId="S::hannah.kane@scottishrecovery.net::7d8e4ad1-d583-4ed0-87ae-6837887b7431" providerId="AD"/>
  <p188:author id="{93D0F1D4-5B58-BF0F-5979-27BD7D745055}" name="Christine Muir - Scottish Recovery Network" initials="CMSRN" userId="S::Christine.Muir@scottishrecovery.net::c9d6f7a0-dadc-4e57-8d60-49c201d8b39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E4199"/>
    <a:srgbClr val="A7358B"/>
    <a:srgbClr val="3D6681"/>
    <a:srgbClr val="F7AB5B"/>
    <a:srgbClr val="32BCB1"/>
    <a:srgbClr val="7030A0"/>
    <a:srgbClr val="E944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9" autoAdjust="0"/>
    <p:restoredTop sz="94602"/>
  </p:normalViewPr>
  <p:slideViewPr>
    <p:cSldViewPr snapToGrid="0" showGuides="1">
      <p:cViewPr varScale="1">
        <p:scale>
          <a:sx n="70" d="100"/>
          <a:sy n="70" d="100"/>
        </p:scale>
        <p:origin x="524"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Moynes" userId="a2689560-30b5-4a46-afdb-7a699d6b0ac2" providerId="ADAL" clId="{B0DC075A-5D29-4B1B-9167-61C60196143F}"/>
    <pc:docChg chg="undo custSel addSld delSld modSld sldOrd">
      <pc:chgData name="Lisa Moynes" userId="a2689560-30b5-4a46-afdb-7a699d6b0ac2" providerId="ADAL" clId="{B0DC075A-5D29-4B1B-9167-61C60196143F}" dt="2026-08-17T12:42:05.318" v="332" actId="1076"/>
      <pc:docMkLst>
        <pc:docMk/>
      </pc:docMkLst>
      <pc:sldChg chg="addSp delSp modSp mod">
        <pc:chgData name="Lisa Moynes" userId="a2689560-30b5-4a46-afdb-7a699d6b0ac2" providerId="ADAL" clId="{B0DC075A-5D29-4B1B-9167-61C60196143F}" dt="2026-08-07T12:52:48.705" v="328" actId="962"/>
        <pc:sldMkLst>
          <pc:docMk/>
          <pc:sldMk cId="888210396" sldId="279"/>
        </pc:sldMkLst>
        <pc:spChg chg="mod">
          <ac:chgData name="Lisa Moynes" userId="a2689560-30b5-4a46-afdb-7a699d6b0ac2" providerId="ADAL" clId="{B0DC075A-5D29-4B1B-9167-61C60196143F}" dt="2026-08-06T15:28:02.672" v="1" actId="108"/>
          <ac:spMkLst>
            <pc:docMk/>
            <pc:sldMk cId="888210396" sldId="279"/>
            <ac:spMk id="17" creationId="{8A93A14B-F807-EDB1-AB7C-A7C983097704}"/>
          </ac:spMkLst>
        </pc:spChg>
        <pc:picChg chg="add">
          <ac:chgData name="Lisa Moynes" userId="a2689560-30b5-4a46-afdb-7a699d6b0ac2" providerId="ADAL" clId="{B0DC075A-5D29-4B1B-9167-61C60196143F}" dt="2026-08-06T15:28:22.549" v="3" actId="22"/>
          <ac:picMkLst>
            <pc:docMk/>
            <pc:sldMk cId="888210396" sldId="279"/>
            <ac:picMk id="5" creationId="{456B623A-C158-9A53-907B-89AD5C912368}"/>
          </ac:picMkLst>
        </pc:picChg>
        <pc:picChg chg="mod">
          <ac:chgData name="Lisa Moynes" userId="a2689560-30b5-4a46-afdb-7a699d6b0ac2" providerId="ADAL" clId="{B0DC075A-5D29-4B1B-9167-61C60196143F}" dt="2026-08-07T12:52:48.705" v="328" actId="962"/>
          <ac:picMkLst>
            <pc:docMk/>
            <pc:sldMk cId="888210396" sldId="279"/>
            <ac:picMk id="16" creationId="{D7E5C404-CC90-4BF3-5B4E-A1544E6CA122}"/>
          </ac:picMkLst>
        </pc:picChg>
      </pc:sldChg>
      <pc:sldChg chg="addSp delSp modSp mod">
        <pc:chgData name="Lisa Moynes" userId="a2689560-30b5-4a46-afdb-7a699d6b0ac2" providerId="ADAL" clId="{B0DC075A-5D29-4B1B-9167-61C60196143F}" dt="2026-08-07T12:50:06.069" v="293" actId="255"/>
        <pc:sldMkLst>
          <pc:docMk/>
          <pc:sldMk cId="3540672808" sldId="280"/>
        </pc:sldMkLst>
        <pc:spChg chg="add mod">
          <ac:chgData name="Lisa Moynes" userId="a2689560-30b5-4a46-afdb-7a699d6b0ac2" providerId="ADAL" clId="{B0DC075A-5D29-4B1B-9167-61C60196143F}" dt="2026-08-07T12:50:06.069" v="293" actId="255"/>
          <ac:spMkLst>
            <pc:docMk/>
            <pc:sldMk cId="3540672808" sldId="280"/>
            <ac:spMk id="5" creationId="{F9B5F0D2-CF00-F866-A40A-6C8166590364}"/>
          </ac:spMkLst>
        </pc:spChg>
        <pc:spChg chg="mod">
          <ac:chgData name="Lisa Moynes" userId="a2689560-30b5-4a46-afdb-7a699d6b0ac2" providerId="ADAL" clId="{B0DC075A-5D29-4B1B-9167-61C60196143F}" dt="2026-08-06T15:29:30.637" v="15" actId="1076"/>
          <ac:spMkLst>
            <pc:docMk/>
            <pc:sldMk cId="3540672808" sldId="280"/>
            <ac:spMk id="6" creationId="{8F0C8D62-F860-A0B5-C271-68425982ADAE}"/>
          </ac:spMkLst>
        </pc:spChg>
        <pc:spChg chg="mod">
          <ac:chgData name="Lisa Moynes" userId="a2689560-30b5-4a46-afdb-7a699d6b0ac2" providerId="ADAL" clId="{B0DC075A-5D29-4B1B-9167-61C60196143F}" dt="2026-08-06T15:29:30.637" v="15" actId="1076"/>
          <ac:spMkLst>
            <pc:docMk/>
            <pc:sldMk cId="3540672808" sldId="280"/>
            <ac:spMk id="7" creationId="{C801077A-A147-232B-990B-B8190DC0A4AE}"/>
          </ac:spMkLst>
        </pc:spChg>
        <pc:spChg chg="mod">
          <ac:chgData name="Lisa Moynes" userId="a2689560-30b5-4a46-afdb-7a699d6b0ac2" providerId="ADAL" clId="{B0DC075A-5D29-4B1B-9167-61C60196143F}" dt="2026-08-06T15:29:30.637" v="15" actId="1076"/>
          <ac:spMkLst>
            <pc:docMk/>
            <pc:sldMk cId="3540672808" sldId="280"/>
            <ac:spMk id="13" creationId="{F83ECFD3-2D04-C97D-6F19-691C29116535}"/>
          </ac:spMkLst>
        </pc:spChg>
        <pc:picChg chg="add">
          <ac:chgData name="Lisa Moynes" userId="a2689560-30b5-4a46-afdb-7a699d6b0ac2" providerId="ADAL" clId="{B0DC075A-5D29-4B1B-9167-61C60196143F}" dt="2026-08-06T15:29:20.367" v="14" actId="22"/>
          <ac:picMkLst>
            <pc:docMk/>
            <pc:sldMk cId="3540672808" sldId="280"/>
            <ac:picMk id="10" creationId="{B5467BFB-3480-9562-CA84-F39F3ABE3BE9}"/>
          </ac:picMkLst>
        </pc:picChg>
      </pc:sldChg>
      <pc:sldChg chg="addSp delSp modSp mod">
        <pc:chgData name="Lisa Moynes" userId="a2689560-30b5-4a46-afdb-7a699d6b0ac2" providerId="ADAL" clId="{B0DC075A-5D29-4B1B-9167-61C60196143F}" dt="2026-08-12T15:50:57.601" v="330" actId="20577"/>
        <pc:sldMkLst>
          <pc:docMk/>
          <pc:sldMk cId="3936433826" sldId="282"/>
        </pc:sldMkLst>
        <pc:spChg chg="mod">
          <ac:chgData name="Lisa Moynes" userId="a2689560-30b5-4a46-afdb-7a699d6b0ac2" providerId="ADAL" clId="{B0DC075A-5D29-4B1B-9167-61C60196143F}" dt="2026-08-06T15:30:22.939" v="28" actId="1076"/>
          <ac:spMkLst>
            <pc:docMk/>
            <pc:sldMk cId="3936433826" sldId="282"/>
            <ac:spMk id="6" creationId="{D3AFBC11-26D0-DE45-A707-D51E9D9790DE}"/>
          </ac:spMkLst>
        </pc:spChg>
        <pc:spChg chg="add mod">
          <ac:chgData name="Lisa Moynes" userId="a2689560-30b5-4a46-afdb-7a699d6b0ac2" providerId="ADAL" clId="{B0DC075A-5D29-4B1B-9167-61C60196143F}" dt="2026-08-12T15:50:57.601" v="330" actId="20577"/>
          <ac:spMkLst>
            <pc:docMk/>
            <pc:sldMk cId="3936433826" sldId="282"/>
            <ac:spMk id="9" creationId="{E6864B6C-A39E-9F78-8B46-71B7BFB95CAB}"/>
          </ac:spMkLst>
        </pc:spChg>
        <pc:picChg chg="add">
          <ac:chgData name="Lisa Moynes" userId="a2689560-30b5-4a46-afdb-7a699d6b0ac2" providerId="ADAL" clId="{B0DC075A-5D29-4B1B-9167-61C60196143F}" dt="2026-08-06T15:30:12.264" v="26" actId="22"/>
          <ac:picMkLst>
            <pc:docMk/>
            <pc:sldMk cId="3936433826" sldId="282"/>
            <ac:picMk id="7" creationId="{D67DA8F3-BDCE-7875-5DDC-5FC6A8FBEBF4}"/>
          </ac:picMkLst>
        </pc:picChg>
      </pc:sldChg>
      <pc:sldChg chg="addSp delSp modSp mod">
        <pc:chgData name="Lisa Moynes" userId="a2689560-30b5-4a46-afdb-7a699d6b0ac2" providerId="ADAL" clId="{B0DC075A-5D29-4B1B-9167-61C60196143F}" dt="2026-08-07T12:50:39.816" v="301" actId="255"/>
        <pc:sldMkLst>
          <pc:docMk/>
          <pc:sldMk cId="2000423089" sldId="284"/>
        </pc:sldMkLst>
        <pc:spChg chg="add">
          <ac:chgData name="Lisa Moynes" userId="a2689560-30b5-4a46-afdb-7a699d6b0ac2" providerId="ADAL" clId="{B0DC075A-5D29-4B1B-9167-61C60196143F}" dt="2026-08-06T15:33:00.598" v="83" actId="22"/>
          <ac:spMkLst>
            <pc:docMk/>
            <pc:sldMk cId="2000423089" sldId="284"/>
            <ac:spMk id="4" creationId="{F8C946C1-F3D9-4752-EC31-CC874B2958D0}"/>
          </ac:spMkLst>
        </pc:spChg>
        <pc:spChg chg="add mod">
          <ac:chgData name="Lisa Moynes" userId="a2689560-30b5-4a46-afdb-7a699d6b0ac2" providerId="ADAL" clId="{B0DC075A-5D29-4B1B-9167-61C60196143F}" dt="2026-08-07T12:50:39.816" v="301" actId="255"/>
          <ac:spMkLst>
            <pc:docMk/>
            <pc:sldMk cId="2000423089" sldId="284"/>
            <ac:spMk id="6" creationId="{6243F899-9908-0F9D-3A23-D21F2765EAC2}"/>
          </ac:spMkLst>
        </pc:spChg>
        <pc:picChg chg="add">
          <ac:chgData name="Lisa Moynes" userId="a2689560-30b5-4a46-afdb-7a699d6b0ac2" providerId="ADAL" clId="{B0DC075A-5D29-4B1B-9167-61C60196143F}" dt="2026-08-06T15:33:00.598" v="83" actId="22"/>
          <ac:picMkLst>
            <pc:docMk/>
            <pc:sldMk cId="2000423089" sldId="284"/>
            <ac:picMk id="9" creationId="{A39809B0-EE9B-5734-52EA-79BDEA24ABB7}"/>
          </ac:picMkLst>
        </pc:picChg>
      </pc:sldChg>
      <pc:sldChg chg="addSp delSp modSp mod">
        <pc:chgData name="Lisa Moynes" userId="a2689560-30b5-4a46-afdb-7a699d6b0ac2" providerId="ADAL" clId="{B0DC075A-5D29-4B1B-9167-61C60196143F}" dt="2026-08-07T12:52:08.773" v="324" actId="962"/>
        <pc:sldMkLst>
          <pc:docMk/>
          <pc:sldMk cId="505117589" sldId="287"/>
        </pc:sldMkLst>
        <pc:spChg chg="mod">
          <ac:chgData name="Lisa Moynes" userId="a2689560-30b5-4a46-afdb-7a699d6b0ac2" providerId="ADAL" clId="{B0DC075A-5D29-4B1B-9167-61C60196143F}" dt="2026-08-06T15:31:50.284" v="56" actId="14100"/>
          <ac:spMkLst>
            <pc:docMk/>
            <pc:sldMk cId="505117589" sldId="287"/>
            <ac:spMk id="6" creationId="{625B15B8-50C0-2C3C-7BA9-46A13D395920}"/>
          </ac:spMkLst>
        </pc:spChg>
        <pc:spChg chg="add mod">
          <ac:chgData name="Lisa Moynes" userId="a2689560-30b5-4a46-afdb-7a699d6b0ac2" providerId="ADAL" clId="{B0DC075A-5D29-4B1B-9167-61C60196143F}" dt="2026-08-07T12:50:25.672" v="296" actId="255"/>
          <ac:spMkLst>
            <pc:docMk/>
            <pc:sldMk cId="505117589" sldId="287"/>
            <ac:spMk id="8" creationId="{67E2F561-BD67-51DE-9331-96B80D5D5C7C}"/>
          </ac:spMkLst>
        </pc:spChg>
        <pc:picChg chg="add mod">
          <ac:chgData name="Lisa Moynes" userId="a2689560-30b5-4a46-afdb-7a699d6b0ac2" providerId="ADAL" clId="{B0DC075A-5D29-4B1B-9167-61C60196143F}" dt="2026-08-07T12:52:08.773" v="324" actId="962"/>
          <ac:picMkLst>
            <pc:docMk/>
            <pc:sldMk cId="505117589" sldId="287"/>
            <ac:picMk id="5" creationId="{5BB9D95A-9C08-4608-A0E1-C9994BF9A0B3}"/>
          </ac:picMkLst>
        </pc:picChg>
      </pc:sldChg>
      <pc:sldChg chg="addSp delSp modSp mod">
        <pc:chgData name="Lisa Moynes" userId="a2689560-30b5-4a46-afdb-7a699d6b0ac2" providerId="ADAL" clId="{B0DC075A-5D29-4B1B-9167-61C60196143F}" dt="2026-08-12T15:51:03.349" v="331" actId="20577"/>
        <pc:sldMkLst>
          <pc:docMk/>
          <pc:sldMk cId="2897693646" sldId="291"/>
        </pc:sldMkLst>
        <pc:spChg chg="add">
          <ac:chgData name="Lisa Moynes" userId="a2689560-30b5-4a46-afdb-7a699d6b0ac2" providerId="ADAL" clId="{B0DC075A-5D29-4B1B-9167-61C60196143F}" dt="2026-08-06T15:36:25.929" v="287" actId="22"/>
          <ac:spMkLst>
            <pc:docMk/>
            <pc:sldMk cId="2897693646" sldId="291"/>
            <ac:spMk id="5" creationId="{10E7E0EC-6CA2-0A88-9355-FB5B302AB584}"/>
          </ac:spMkLst>
        </pc:spChg>
        <pc:spChg chg="add mod">
          <ac:chgData name="Lisa Moynes" userId="a2689560-30b5-4a46-afdb-7a699d6b0ac2" providerId="ADAL" clId="{B0DC075A-5D29-4B1B-9167-61C60196143F}" dt="2026-08-12T15:51:03.349" v="331" actId="20577"/>
          <ac:spMkLst>
            <pc:docMk/>
            <pc:sldMk cId="2897693646" sldId="291"/>
            <ac:spMk id="11" creationId="{D847E5BB-BF47-5979-ED81-2048C23E3FEF}"/>
          </ac:spMkLst>
        </pc:spChg>
        <pc:picChg chg="add">
          <ac:chgData name="Lisa Moynes" userId="a2689560-30b5-4a46-afdb-7a699d6b0ac2" providerId="ADAL" clId="{B0DC075A-5D29-4B1B-9167-61C60196143F}" dt="2026-08-06T15:36:25.929" v="287" actId="22"/>
          <ac:picMkLst>
            <pc:docMk/>
            <pc:sldMk cId="2897693646" sldId="291"/>
            <ac:picMk id="8" creationId="{6CB9C8AC-6B40-EFEB-856E-B5F5D73D06B5}"/>
          </ac:picMkLst>
        </pc:picChg>
      </pc:sldChg>
      <pc:sldChg chg="addSp delSp modSp mod">
        <pc:chgData name="Lisa Moynes" userId="a2689560-30b5-4a46-afdb-7a699d6b0ac2" providerId="ADAL" clId="{B0DC075A-5D29-4B1B-9167-61C60196143F}" dt="2026-08-07T12:50:13.752" v="294" actId="255"/>
        <pc:sldMkLst>
          <pc:docMk/>
          <pc:sldMk cId="2798886981" sldId="296"/>
        </pc:sldMkLst>
        <pc:spChg chg="add mod">
          <ac:chgData name="Lisa Moynes" userId="a2689560-30b5-4a46-afdb-7a699d6b0ac2" providerId="ADAL" clId="{B0DC075A-5D29-4B1B-9167-61C60196143F}" dt="2026-08-07T12:50:13.752" v="294" actId="255"/>
          <ac:spMkLst>
            <pc:docMk/>
            <pc:sldMk cId="2798886981" sldId="296"/>
            <ac:spMk id="9" creationId="{574DAF6B-14A4-643F-9013-08BAF5CC8821}"/>
          </ac:spMkLst>
        </pc:spChg>
        <pc:spChg chg="add">
          <ac:chgData name="Lisa Moynes" userId="a2689560-30b5-4a46-afdb-7a699d6b0ac2" providerId="ADAL" clId="{B0DC075A-5D29-4B1B-9167-61C60196143F}" dt="2026-08-06T15:29:53.898" v="23" actId="22"/>
          <ac:spMkLst>
            <pc:docMk/>
            <pc:sldMk cId="2798886981" sldId="296"/>
            <ac:spMk id="14" creationId="{0E44CC63-AD9D-5A73-5C9A-ACB77DE15FF2}"/>
          </ac:spMkLst>
        </pc:spChg>
        <pc:spChg chg="add">
          <ac:chgData name="Lisa Moynes" userId="a2689560-30b5-4a46-afdb-7a699d6b0ac2" providerId="ADAL" clId="{B0DC075A-5D29-4B1B-9167-61C60196143F}" dt="2026-08-06T15:29:53.898" v="23" actId="22"/>
          <ac:spMkLst>
            <pc:docMk/>
            <pc:sldMk cId="2798886981" sldId="296"/>
            <ac:spMk id="28" creationId="{C7BF7904-3BDE-662A-F9FA-2AF214F45C45}"/>
          </ac:spMkLst>
        </pc:spChg>
        <pc:spChg chg="add">
          <ac:chgData name="Lisa Moynes" userId="a2689560-30b5-4a46-afdb-7a699d6b0ac2" providerId="ADAL" clId="{B0DC075A-5D29-4B1B-9167-61C60196143F}" dt="2026-08-06T15:29:53.898" v="23" actId="22"/>
          <ac:spMkLst>
            <pc:docMk/>
            <pc:sldMk cId="2798886981" sldId="296"/>
            <ac:spMk id="32" creationId="{EE74CAF4-3F8F-05D1-6E67-C47BB29DCF76}"/>
          </ac:spMkLst>
        </pc:spChg>
        <pc:spChg chg="add">
          <ac:chgData name="Lisa Moynes" userId="a2689560-30b5-4a46-afdb-7a699d6b0ac2" providerId="ADAL" clId="{B0DC075A-5D29-4B1B-9167-61C60196143F}" dt="2026-08-06T15:29:53.898" v="23" actId="22"/>
          <ac:spMkLst>
            <pc:docMk/>
            <pc:sldMk cId="2798886981" sldId="296"/>
            <ac:spMk id="36" creationId="{37BCA285-322B-42FA-C878-F046BDE852A7}"/>
          </ac:spMkLst>
        </pc:spChg>
        <pc:spChg chg="add">
          <ac:chgData name="Lisa Moynes" userId="a2689560-30b5-4a46-afdb-7a699d6b0ac2" providerId="ADAL" clId="{B0DC075A-5D29-4B1B-9167-61C60196143F}" dt="2026-08-06T15:29:53.898" v="23" actId="22"/>
          <ac:spMkLst>
            <pc:docMk/>
            <pc:sldMk cId="2798886981" sldId="296"/>
            <ac:spMk id="38" creationId="{40CF4711-5C99-3F40-7BF9-A686DCD76F56}"/>
          </ac:spMkLst>
        </pc:spChg>
        <pc:spChg chg="add">
          <ac:chgData name="Lisa Moynes" userId="a2689560-30b5-4a46-afdb-7a699d6b0ac2" providerId="ADAL" clId="{B0DC075A-5D29-4B1B-9167-61C60196143F}" dt="2026-08-06T15:29:53.898" v="23" actId="22"/>
          <ac:spMkLst>
            <pc:docMk/>
            <pc:sldMk cId="2798886981" sldId="296"/>
            <ac:spMk id="40" creationId="{A2B6C709-6832-8ADC-0538-4270C2FF9891}"/>
          </ac:spMkLst>
        </pc:spChg>
        <pc:spChg chg="add">
          <ac:chgData name="Lisa Moynes" userId="a2689560-30b5-4a46-afdb-7a699d6b0ac2" providerId="ADAL" clId="{B0DC075A-5D29-4B1B-9167-61C60196143F}" dt="2026-08-06T15:29:53.898" v="23" actId="22"/>
          <ac:spMkLst>
            <pc:docMk/>
            <pc:sldMk cId="2798886981" sldId="296"/>
            <ac:spMk id="44" creationId="{CF443FC3-7DF0-B3E3-6223-92A8DFCB4A35}"/>
          </ac:spMkLst>
        </pc:spChg>
        <pc:spChg chg="add">
          <ac:chgData name="Lisa Moynes" userId="a2689560-30b5-4a46-afdb-7a699d6b0ac2" providerId="ADAL" clId="{B0DC075A-5D29-4B1B-9167-61C60196143F}" dt="2026-08-06T15:29:53.898" v="23" actId="22"/>
          <ac:spMkLst>
            <pc:docMk/>
            <pc:sldMk cId="2798886981" sldId="296"/>
            <ac:spMk id="48" creationId="{7525CC59-3D32-52CF-F095-232CF23CDBB0}"/>
          </ac:spMkLst>
        </pc:spChg>
        <pc:spChg chg="add">
          <ac:chgData name="Lisa Moynes" userId="a2689560-30b5-4a46-afdb-7a699d6b0ac2" providerId="ADAL" clId="{B0DC075A-5D29-4B1B-9167-61C60196143F}" dt="2026-08-06T15:29:53.898" v="23" actId="22"/>
          <ac:spMkLst>
            <pc:docMk/>
            <pc:sldMk cId="2798886981" sldId="296"/>
            <ac:spMk id="54" creationId="{9B76CBBC-6CF8-68C7-2F1F-A7BB4B6836C4}"/>
          </ac:spMkLst>
        </pc:spChg>
      </pc:sldChg>
      <pc:sldChg chg="addSp delSp modSp mod">
        <pc:chgData name="Lisa Moynes" userId="a2689560-30b5-4a46-afdb-7a699d6b0ac2" providerId="ADAL" clId="{B0DC075A-5D29-4B1B-9167-61C60196143F}" dt="2026-08-07T12:50:34.652" v="300" actId="20577"/>
        <pc:sldMkLst>
          <pc:docMk/>
          <pc:sldMk cId="537467353" sldId="300"/>
        </pc:sldMkLst>
        <pc:spChg chg="mod">
          <ac:chgData name="Lisa Moynes" userId="a2689560-30b5-4a46-afdb-7a699d6b0ac2" providerId="ADAL" clId="{B0DC075A-5D29-4B1B-9167-61C60196143F}" dt="2026-08-06T15:32:44.590" v="80" actId="1076"/>
          <ac:spMkLst>
            <pc:docMk/>
            <pc:sldMk cId="537467353" sldId="300"/>
            <ac:spMk id="8" creationId="{07B966DE-BD54-E595-1AC4-55F476AFCBF6}"/>
          </ac:spMkLst>
        </pc:spChg>
        <pc:spChg chg="mod">
          <ac:chgData name="Lisa Moynes" userId="a2689560-30b5-4a46-afdb-7a699d6b0ac2" providerId="ADAL" clId="{B0DC075A-5D29-4B1B-9167-61C60196143F}" dt="2026-08-06T15:32:36.574" v="79" actId="1076"/>
          <ac:spMkLst>
            <pc:docMk/>
            <pc:sldMk cId="537467353" sldId="300"/>
            <ac:spMk id="10" creationId="{9BA8552F-05EB-0795-DC3C-43BACA8127AE}"/>
          </ac:spMkLst>
        </pc:spChg>
        <pc:spChg chg="add mod">
          <ac:chgData name="Lisa Moynes" userId="a2689560-30b5-4a46-afdb-7a699d6b0ac2" providerId="ADAL" clId="{B0DC075A-5D29-4B1B-9167-61C60196143F}" dt="2026-08-07T12:50:34.652" v="300" actId="20577"/>
          <ac:spMkLst>
            <pc:docMk/>
            <pc:sldMk cId="537467353" sldId="300"/>
            <ac:spMk id="12" creationId="{7FB1EC91-C316-1261-7AA2-B15DF3EFC5BE}"/>
          </ac:spMkLst>
        </pc:spChg>
      </pc:sldChg>
      <pc:sldChg chg="addSp delSp modSp mod">
        <pc:chgData name="Lisa Moynes" userId="a2689560-30b5-4a46-afdb-7a699d6b0ac2" providerId="ADAL" clId="{B0DC075A-5D29-4B1B-9167-61C60196143F}" dt="2026-08-07T12:50:45.442" v="302" actId="255"/>
        <pc:sldMkLst>
          <pc:docMk/>
          <pc:sldMk cId="3373409291" sldId="301"/>
        </pc:sldMkLst>
        <pc:spChg chg="mod">
          <ac:chgData name="Lisa Moynes" userId="a2689560-30b5-4a46-afdb-7a699d6b0ac2" providerId="ADAL" clId="{B0DC075A-5D29-4B1B-9167-61C60196143F}" dt="2026-08-06T15:33:32.580" v="126" actId="1076"/>
          <ac:spMkLst>
            <pc:docMk/>
            <pc:sldMk cId="3373409291" sldId="301"/>
            <ac:spMk id="3" creationId="{466EB6A4-068B-E997-EEB9-66AFF6D6F4D9}"/>
          </ac:spMkLst>
        </pc:spChg>
        <pc:spChg chg="mod">
          <ac:chgData name="Lisa Moynes" userId="a2689560-30b5-4a46-afdb-7a699d6b0ac2" providerId="ADAL" clId="{B0DC075A-5D29-4B1B-9167-61C60196143F}" dt="2026-08-06T15:33:35.316" v="127" actId="1076"/>
          <ac:spMkLst>
            <pc:docMk/>
            <pc:sldMk cId="3373409291" sldId="301"/>
            <ac:spMk id="5" creationId="{18425144-394B-97F9-0E9C-66A299A3385A}"/>
          </ac:spMkLst>
        </pc:spChg>
        <pc:spChg chg="mod">
          <ac:chgData name="Lisa Moynes" userId="a2689560-30b5-4a46-afdb-7a699d6b0ac2" providerId="ADAL" clId="{B0DC075A-5D29-4B1B-9167-61C60196143F}" dt="2026-08-06T15:33:27.387" v="125" actId="1076"/>
          <ac:spMkLst>
            <pc:docMk/>
            <pc:sldMk cId="3373409291" sldId="301"/>
            <ac:spMk id="7" creationId="{070FD9F0-EFFA-3B9B-01F3-07F00BC5598C}"/>
          </ac:spMkLst>
        </pc:spChg>
        <pc:spChg chg="add mod">
          <ac:chgData name="Lisa Moynes" userId="a2689560-30b5-4a46-afdb-7a699d6b0ac2" providerId="ADAL" clId="{B0DC075A-5D29-4B1B-9167-61C60196143F}" dt="2026-08-07T12:50:45.442" v="302" actId="255"/>
          <ac:spMkLst>
            <pc:docMk/>
            <pc:sldMk cId="3373409291" sldId="301"/>
            <ac:spMk id="8" creationId="{C42D68E0-E7B4-A052-0581-3B5DA0D468D0}"/>
          </ac:spMkLst>
        </pc:spChg>
      </pc:sldChg>
      <pc:sldChg chg="addSp delSp modSp mod">
        <pc:chgData name="Lisa Moynes" userId="a2689560-30b5-4a46-afdb-7a699d6b0ac2" providerId="ADAL" clId="{B0DC075A-5D29-4B1B-9167-61C60196143F}" dt="2026-08-07T12:51:51.154" v="320" actId="962"/>
        <pc:sldMkLst>
          <pc:docMk/>
          <pc:sldMk cId="2637402784" sldId="303"/>
        </pc:sldMkLst>
        <pc:spChg chg="add mod">
          <ac:chgData name="Lisa Moynes" userId="a2689560-30b5-4a46-afdb-7a699d6b0ac2" providerId="ADAL" clId="{B0DC075A-5D29-4B1B-9167-61C60196143F}" dt="2026-08-07T12:50:58.204" v="307" actId="20577"/>
          <ac:spMkLst>
            <pc:docMk/>
            <pc:sldMk cId="2637402784" sldId="303"/>
            <ac:spMk id="5" creationId="{4AF44CC5-A262-BB90-4F98-72C3F0954C94}"/>
          </ac:spMkLst>
        </pc:spChg>
        <pc:spChg chg="mod">
          <ac:chgData name="Lisa Moynes" userId="a2689560-30b5-4a46-afdb-7a699d6b0ac2" providerId="ADAL" clId="{B0DC075A-5D29-4B1B-9167-61C60196143F}" dt="2026-08-06T15:34:31.224" v="160" actId="1076"/>
          <ac:spMkLst>
            <pc:docMk/>
            <pc:sldMk cId="2637402784" sldId="303"/>
            <ac:spMk id="7" creationId="{83BFD22A-FCA8-4A3C-626A-8D50CBC758D7}"/>
          </ac:spMkLst>
        </pc:spChg>
        <pc:picChg chg="add mod">
          <ac:chgData name="Lisa Moynes" userId="a2689560-30b5-4a46-afdb-7a699d6b0ac2" providerId="ADAL" clId="{B0DC075A-5D29-4B1B-9167-61C60196143F}" dt="2026-08-07T12:51:51.154" v="320" actId="962"/>
          <ac:picMkLst>
            <pc:docMk/>
            <pc:sldMk cId="2637402784" sldId="303"/>
            <ac:picMk id="8" creationId="{60412CB3-DF7C-671A-302E-9A57DAFCBEA3}"/>
          </ac:picMkLst>
        </pc:picChg>
      </pc:sldChg>
      <pc:sldChg chg="addSp delSp modSp mod">
        <pc:chgData name="Lisa Moynes" userId="a2689560-30b5-4a46-afdb-7a699d6b0ac2" providerId="ADAL" clId="{B0DC075A-5D29-4B1B-9167-61C60196143F}" dt="2026-08-07T12:51:03.374" v="308" actId="255"/>
        <pc:sldMkLst>
          <pc:docMk/>
          <pc:sldMk cId="2045100176" sldId="305"/>
        </pc:sldMkLst>
        <pc:spChg chg="add mod">
          <ac:chgData name="Lisa Moynes" userId="a2689560-30b5-4a46-afdb-7a699d6b0ac2" providerId="ADAL" clId="{B0DC075A-5D29-4B1B-9167-61C60196143F}" dt="2026-08-07T12:51:03.374" v="308" actId="255"/>
          <ac:spMkLst>
            <pc:docMk/>
            <pc:sldMk cId="2045100176" sldId="305"/>
            <ac:spMk id="8" creationId="{3F9F1EDA-F712-832A-49C1-EF60A2A2CEF9}"/>
          </ac:spMkLst>
        </pc:spChg>
      </pc:sldChg>
      <pc:sldChg chg="addSp delSp modSp mod">
        <pc:chgData name="Lisa Moynes" userId="a2689560-30b5-4a46-afdb-7a699d6b0ac2" providerId="ADAL" clId="{B0DC075A-5D29-4B1B-9167-61C60196143F}" dt="2026-08-07T12:51:13.268" v="314" actId="20577"/>
        <pc:sldMkLst>
          <pc:docMk/>
          <pc:sldMk cId="773050263" sldId="306"/>
        </pc:sldMkLst>
        <pc:spChg chg="add mod">
          <ac:chgData name="Lisa Moynes" userId="a2689560-30b5-4a46-afdb-7a699d6b0ac2" providerId="ADAL" clId="{B0DC075A-5D29-4B1B-9167-61C60196143F}" dt="2026-08-07T12:51:13.268" v="314" actId="20577"/>
          <ac:spMkLst>
            <pc:docMk/>
            <pc:sldMk cId="773050263" sldId="306"/>
            <ac:spMk id="5" creationId="{59A2ED9B-5827-88A3-1A11-B303C8842A8A}"/>
          </ac:spMkLst>
        </pc:spChg>
        <pc:spChg chg="mod">
          <ac:chgData name="Lisa Moynes" userId="a2689560-30b5-4a46-afdb-7a699d6b0ac2" providerId="ADAL" clId="{B0DC075A-5D29-4B1B-9167-61C60196143F}" dt="2026-08-06T15:35:30.969" v="212" actId="1076"/>
          <ac:spMkLst>
            <pc:docMk/>
            <pc:sldMk cId="773050263" sldId="306"/>
            <ac:spMk id="6" creationId="{A4B21045-73E1-2A83-B24A-407A7264B480}"/>
          </ac:spMkLst>
        </pc:spChg>
      </pc:sldChg>
      <pc:sldChg chg="addSp delSp modSp mod">
        <pc:chgData name="Lisa Moynes" userId="a2689560-30b5-4a46-afdb-7a699d6b0ac2" providerId="ADAL" clId="{B0DC075A-5D29-4B1B-9167-61C60196143F}" dt="2026-08-17T12:42:05.318" v="332" actId="1076"/>
        <pc:sldMkLst>
          <pc:docMk/>
          <pc:sldMk cId="726887348" sldId="307"/>
        </pc:sldMkLst>
        <pc:spChg chg="add mod">
          <ac:chgData name="Lisa Moynes" userId="a2689560-30b5-4a46-afdb-7a699d6b0ac2" providerId="ADAL" clId="{B0DC075A-5D29-4B1B-9167-61C60196143F}" dt="2026-08-07T12:50:50.120" v="303" actId="255"/>
          <ac:spMkLst>
            <pc:docMk/>
            <pc:sldMk cId="726887348" sldId="307"/>
            <ac:spMk id="5" creationId="{EB02F813-6459-9F17-1EF4-A1CCDDCDB05B}"/>
          </ac:spMkLst>
        </pc:spChg>
        <pc:spChg chg="mod">
          <ac:chgData name="Lisa Moynes" userId="a2689560-30b5-4a46-afdb-7a699d6b0ac2" providerId="ADAL" clId="{B0DC075A-5D29-4B1B-9167-61C60196143F}" dt="2026-08-17T12:42:05.318" v="332" actId="1076"/>
          <ac:spMkLst>
            <pc:docMk/>
            <pc:sldMk cId="726887348" sldId="307"/>
            <ac:spMk id="10" creationId="{D3089DD2-99BC-3A72-796B-CE1B55C6C222}"/>
          </ac:spMkLst>
        </pc:spChg>
        <pc:graphicFrameChg chg="modGraphic">
          <ac:chgData name="Lisa Moynes" userId="a2689560-30b5-4a46-afdb-7a699d6b0ac2" providerId="ADAL" clId="{B0DC075A-5D29-4B1B-9167-61C60196143F}" dt="2026-08-06T18:25:21.369" v="290" actId="207"/>
          <ac:graphicFrameMkLst>
            <pc:docMk/>
            <pc:sldMk cId="726887348" sldId="307"/>
            <ac:graphicFrameMk id="9" creationId="{01D89676-C052-F1EB-4BD7-90E3FE3248BF}"/>
          </ac:graphicFrameMkLst>
        </pc:graphicFrameChg>
      </pc:sldChg>
      <pc:sldChg chg="modSp add mod ord">
        <pc:chgData name="Lisa Moynes" userId="a2689560-30b5-4a46-afdb-7a699d6b0ac2" providerId="ADAL" clId="{B0DC075A-5D29-4B1B-9167-61C60196143F}" dt="2026-08-07T12:51:20.963" v="315" actId="255"/>
        <pc:sldMkLst>
          <pc:docMk/>
          <pc:sldMk cId="2073176533" sldId="309"/>
        </pc:sldMkLst>
        <pc:spChg chg="mod">
          <ac:chgData name="Lisa Moynes" userId="a2689560-30b5-4a46-afdb-7a699d6b0ac2" providerId="ADAL" clId="{B0DC075A-5D29-4B1B-9167-61C60196143F}" dt="2026-08-07T12:51:20.963" v="315" actId="255"/>
          <ac:spMkLst>
            <pc:docMk/>
            <pc:sldMk cId="2073176533" sldId="309"/>
            <ac:spMk id="5" creationId="{5E521568-9213-42A3-BAEC-45E019B3E0AB}"/>
          </ac:spMkLst>
        </pc:spChg>
      </pc:sldChg>
    </pc:docChg>
  </pc:docChgLst>
  <pc:docChgLst>
    <pc:chgData name="Christine Muir - Scottish Recovery Network" userId="c9d6f7a0-dadc-4e57-8d60-49c201d8b396" providerId="ADAL" clId="{64FEA97F-F274-4B4A-97BA-999064643BA4}"/>
    <pc:docChg chg="custSel modSld">
      <pc:chgData name="Christine Muir - Scottish Recovery Network" userId="c9d6f7a0-dadc-4e57-8d60-49c201d8b396" providerId="ADAL" clId="{64FEA97F-F274-4B4A-97BA-999064643BA4}" dt="2026-08-16T10:15:29.138" v="32" actId="20577"/>
      <pc:docMkLst>
        <pc:docMk/>
      </pc:docMkLst>
      <pc:sldChg chg="modSp mod">
        <pc:chgData name="Christine Muir - Scottish Recovery Network" userId="c9d6f7a0-dadc-4e57-8d60-49c201d8b396" providerId="ADAL" clId="{64FEA97F-F274-4B4A-97BA-999064643BA4}" dt="2026-08-16T10:15:01.259" v="31" actId="20577"/>
        <pc:sldMkLst>
          <pc:docMk/>
          <pc:sldMk cId="888210396" sldId="279"/>
        </pc:sldMkLst>
        <pc:spChg chg="mod">
          <ac:chgData name="Christine Muir - Scottish Recovery Network" userId="c9d6f7a0-dadc-4e57-8d60-49c201d8b396" providerId="ADAL" clId="{64FEA97F-F274-4B4A-97BA-999064643BA4}" dt="2026-08-16T10:14:57.082" v="29" actId="20577"/>
          <ac:spMkLst>
            <pc:docMk/>
            <pc:sldMk cId="888210396" sldId="279"/>
            <ac:spMk id="17" creationId="{8A93A14B-F807-EDB1-AB7C-A7C983097704}"/>
          </ac:spMkLst>
        </pc:spChg>
        <pc:spChg chg="mod">
          <ac:chgData name="Christine Muir - Scottish Recovery Network" userId="c9d6f7a0-dadc-4e57-8d60-49c201d8b396" providerId="ADAL" clId="{64FEA97F-F274-4B4A-97BA-999064643BA4}" dt="2026-08-16T10:15:01.259" v="31" actId="20577"/>
          <ac:spMkLst>
            <pc:docMk/>
            <pc:sldMk cId="888210396" sldId="279"/>
            <ac:spMk id="18" creationId="{365A4588-7C33-C3AE-B15B-1B0443697A62}"/>
          </ac:spMkLst>
        </pc:spChg>
      </pc:sldChg>
      <pc:sldChg chg="modSp mod">
        <pc:chgData name="Christine Muir - Scottish Recovery Network" userId="c9d6f7a0-dadc-4e57-8d60-49c201d8b396" providerId="ADAL" clId="{64FEA97F-F274-4B4A-97BA-999064643BA4}" dt="2026-08-16T10:15:29.138" v="32" actId="20577"/>
        <pc:sldMkLst>
          <pc:docMk/>
          <pc:sldMk cId="726887348" sldId="307"/>
        </pc:sldMkLst>
        <pc:spChg chg="mod">
          <ac:chgData name="Christine Muir - Scottish Recovery Network" userId="c9d6f7a0-dadc-4e57-8d60-49c201d8b396" providerId="ADAL" clId="{64FEA97F-F274-4B4A-97BA-999064643BA4}" dt="2026-08-16T10:15:29.138" v="32" actId="20577"/>
          <ac:spMkLst>
            <pc:docMk/>
            <pc:sldMk cId="726887348" sldId="307"/>
            <ac:spMk id="10" creationId="{D3089DD2-99BC-3A72-796B-CE1B55C6C222}"/>
          </ac:spMkLst>
        </pc:spChg>
      </pc:sldChg>
    </pc:docChg>
  </pc:docChgLst>
  <pc:docChgLst>
    <pc:chgData name="Hannah Kane" userId="7d8e4ad1-d583-4ed0-87ae-6837887b7431" providerId="ADAL" clId="{15711AF7-5ACA-4029-967F-C9B84D1A2617}"/>
    <pc:docChg chg="custSel modSld">
      <pc:chgData name="Hannah Kane" userId="7d8e4ad1-d583-4ed0-87ae-6837887b7431" providerId="ADAL" clId="{15711AF7-5ACA-4029-967F-C9B84D1A2617}" dt="2026-08-10T14:29:03.678" v="14" actId="207"/>
      <pc:docMkLst>
        <pc:docMk/>
      </pc:docMkLst>
      <pc:sldChg chg="modSp mod">
        <pc:chgData name="Hannah Kane" userId="7d8e4ad1-d583-4ed0-87ae-6837887b7431" providerId="ADAL" clId="{15711AF7-5ACA-4029-967F-C9B84D1A2617}" dt="2026-08-10T14:27:18.344" v="0" actId="207"/>
        <pc:sldMkLst>
          <pc:docMk/>
          <pc:sldMk cId="888210396" sldId="279"/>
        </pc:sldMkLst>
        <pc:spChg chg="mod">
          <ac:chgData name="Hannah Kane" userId="7d8e4ad1-d583-4ed0-87ae-6837887b7431" providerId="ADAL" clId="{15711AF7-5ACA-4029-967F-C9B84D1A2617}" dt="2026-08-10T14:27:18.344" v="0" actId="207"/>
          <ac:spMkLst>
            <pc:docMk/>
            <pc:sldMk cId="888210396" sldId="279"/>
            <ac:spMk id="17" creationId="{8A93A14B-F807-EDB1-AB7C-A7C983097704}"/>
          </ac:spMkLst>
        </pc:spChg>
      </pc:sldChg>
      <pc:sldChg chg="modSp mod">
        <pc:chgData name="Hannah Kane" userId="7d8e4ad1-d583-4ed0-87ae-6837887b7431" providerId="ADAL" clId="{15711AF7-5ACA-4029-967F-C9B84D1A2617}" dt="2026-08-10T14:27:22.648" v="1" actId="207"/>
        <pc:sldMkLst>
          <pc:docMk/>
          <pc:sldMk cId="3540672808" sldId="280"/>
        </pc:sldMkLst>
        <pc:spChg chg="mod">
          <ac:chgData name="Hannah Kane" userId="7d8e4ad1-d583-4ed0-87ae-6837887b7431" providerId="ADAL" clId="{15711AF7-5ACA-4029-967F-C9B84D1A2617}" dt="2026-08-10T14:27:22.648" v="1" actId="207"/>
          <ac:spMkLst>
            <pc:docMk/>
            <pc:sldMk cId="3540672808" sldId="280"/>
            <ac:spMk id="5" creationId="{F9B5F0D2-CF00-F866-A40A-6C8166590364}"/>
          </ac:spMkLst>
        </pc:spChg>
      </pc:sldChg>
      <pc:sldChg chg="modSp mod">
        <pc:chgData name="Hannah Kane" userId="7d8e4ad1-d583-4ed0-87ae-6837887b7431" providerId="ADAL" clId="{15711AF7-5ACA-4029-967F-C9B84D1A2617}" dt="2026-08-10T14:27:36.159" v="3" actId="207"/>
        <pc:sldMkLst>
          <pc:docMk/>
          <pc:sldMk cId="3936433826" sldId="282"/>
        </pc:sldMkLst>
        <pc:spChg chg="mod">
          <ac:chgData name="Hannah Kane" userId="7d8e4ad1-d583-4ed0-87ae-6837887b7431" providerId="ADAL" clId="{15711AF7-5ACA-4029-967F-C9B84D1A2617}" dt="2026-08-10T14:27:36.159" v="3" actId="207"/>
          <ac:spMkLst>
            <pc:docMk/>
            <pc:sldMk cId="3936433826" sldId="282"/>
            <ac:spMk id="9" creationId="{E6864B6C-A39E-9F78-8B46-71B7BFB95CAB}"/>
          </ac:spMkLst>
        </pc:spChg>
      </pc:sldChg>
      <pc:sldChg chg="modSp mod">
        <pc:chgData name="Hannah Kane" userId="7d8e4ad1-d583-4ed0-87ae-6837887b7431" providerId="ADAL" clId="{15711AF7-5ACA-4029-967F-C9B84D1A2617}" dt="2026-08-10T14:27:49.653" v="6" actId="207"/>
        <pc:sldMkLst>
          <pc:docMk/>
          <pc:sldMk cId="2000423089" sldId="284"/>
        </pc:sldMkLst>
        <pc:spChg chg="mod">
          <ac:chgData name="Hannah Kane" userId="7d8e4ad1-d583-4ed0-87ae-6837887b7431" providerId="ADAL" clId="{15711AF7-5ACA-4029-967F-C9B84D1A2617}" dt="2026-08-10T14:27:49.653" v="6" actId="207"/>
          <ac:spMkLst>
            <pc:docMk/>
            <pc:sldMk cId="2000423089" sldId="284"/>
            <ac:spMk id="6" creationId="{6243F899-9908-0F9D-3A23-D21F2765EAC2}"/>
          </ac:spMkLst>
        </pc:spChg>
      </pc:sldChg>
      <pc:sldChg chg="modSp mod">
        <pc:chgData name="Hannah Kane" userId="7d8e4ad1-d583-4ed0-87ae-6837887b7431" providerId="ADAL" clId="{15711AF7-5ACA-4029-967F-C9B84D1A2617}" dt="2026-08-10T14:27:40.518" v="4" actId="207"/>
        <pc:sldMkLst>
          <pc:docMk/>
          <pc:sldMk cId="505117589" sldId="287"/>
        </pc:sldMkLst>
        <pc:spChg chg="mod">
          <ac:chgData name="Hannah Kane" userId="7d8e4ad1-d583-4ed0-87ae-6837887b7431" providerId="ADAL" clId="{15711AF7-5ACA-4029-967F-C9B84D1A2617}" dt="2026-08-10T14:27:40.518" v="4" actId="207"/>
          <ac:spMkLst>
            <pc:docMk/>
            <pc:sldMk cId="505117589" sldId="287"/>
            <ac:spMk id="8" creationId="{67E2F561-BD67-51DE-9331-96B80D5D5C7C}"/>
          </ac:spMkLst>
        </pc:spChg>
      </pc:sldChg>
      <pc:sldChg chg="modSp mod">
        <pc:chgData name="Hannah Kane" userId="7d8e4ad1-d583-4ed0-87ae-6837887b7431" providerId="ADAL" clId="{15711AF7-5ACA-4029-967F-C9B84D1A2617}" dt="2026-08-10T14:29:03.678" v="14" actId="207"/>
        <pc:sldMkLst>
          <pc:docMk/>
          <pc:sldMk cId="2897693646" sldId="291"/>
        </pc:sldMkLst>
        <pc:spChg chg="mod">
          <ac:chgData name="Hannah Kane" userId="7d8e4ad1-d583-4ed0-87ae-6837887b7431" providerId="ADAL" clId="{15711AF7-5ACA-4029-967F-C9B84D1A2617}" dt="2026-08-10T14:29:03.678" v="14" actId="207"/>
          <ac:spMkLst>
            <pc:docMk/>
            <pc:sldMk cId="2897693646" sldId="291"/>
            <ac:spMk id="11" creationId="{D847E5BB-BF47-5979-ED81-2048C23E3FEF}"/>
          </ac:spMkLst>
        </pc:spChg>
      </pc:sldChg>
      <pc:sldChg chg="modSp mod">
        <pc:chgData name="Hannah Kane" userId="7d8e4ad1-d583-4ed0-87ae-6837887b7431" providerId="ADAL" clId="{15711AF7-5ACA-4029-967F-C9B84D1A2617}" dt="2026-08-10T14:27:31.344" v="2" actId="207"/>
        <pc:sldMkLst>
          <pc:docMk/>
          <pc:sldMk cId="2798886981" sldId="296"/>
        </pc:sldMkLst>
        <pc:spChg chg="mod">
          <ac:chgData name="Hannah Kane" userId="7d8e4ad1-d583-4ed0-87ae-6837887b7431" providerId="ADAL" clId="{15711AF7-5ACA-4029-967F-C9B84D1A2617}" dt="2026-08-10T14:27:31.344" v="2" actId="207"/>
          <ac:spMkLst>
            <pc:docMk/>
            <pc:sldMk cId="2798886981" sldId="296"/>
            <ac:spMk id="9" creationId="{574DAF6B-14A4-643F-9013-08BAF5CC8821}"/>
          </ac:spMkLst>
        </pc:spChg>
      </pc:sldChg>
      <pc:sldChg chg="modSp mod">
        <pc:chgData name="Hannah Kane" userId="7d8e4ad1-d583-4ed0-87ae-6837887b7431" providerId="ADAL" clId="{15711AF7-5ACA-4029-967F-C9B84D1A2617}" dt="2026-08-10T14:27:45.559" v="5" actId="207"/>
        <pc:sldMkLst>
          <pc:docMk/>
          <pc:sldMk cId="537467353" sldId="300"/>
        </pc:sldMkLst>
        <pc:spChg chg="mod">
          <ac:chgData name="Hannah Kane" userId="7d8e4ad1-d583-4ed0-87ae-6837887b7431" providerId="ADAL" clId="{15711AF7-5ACA-4029-967F-C9B84D1A2617}" dt="2026-08-10T14:27:45.559" v="5" actId="207"/>
          <ac:spMkLst>
            <pc:docMk/>
            <pc:sldMk cId="537467353" sldId="300"/>
            <ac:spMk id="12" creationId="{7FB1EC91-C316-1261-7AA2-B15DF3EFC5BE}"/>
          </ac:spMkLst>
        </pc:spChg>
      </pc:sldChg>
      <pc:sldChg chg="modSp mod">
        <pc:chgData name="Hannah Kane" userId="7d8e4ad1-d583-4ed0-87ae-6837887b7431" providerId="ADAL" clId="{15711AF7-5ACA-4029-967F-C9B84D1A2617}" dt="2026-08-10T14:27:57.589" v="7" actId="207"/>
        <pc:sldMkLst>
          <pc:docMk/>
          <pc:sldMk cId="3373409291" sldId="301"/>
        </pc:sldMkLst>
        <pc:spChg chg="mod">
          <ac:chgData name="Hannah Kane" userId="7d8e4ad1-d583-4ed0-87ae-6837887b7431" providerId="ADAL" clId="{15711AF7-5ACA-4029-967F-C9B84D1A2617}" dt="2026-08-10T14:27:57.589" v="7" actId="207"/>
          <ac:spMkLst>
            <pc:docMk/>
            <pc:sldMk cId="3373409291" sldId="301"/>
            <ac:spMk id="8" creationId="{C42D68E0-E7B4-A052-0581-3B5DA0D468D0}"/>
          </ac:spMkLst>
        </pc:spChg>
      </pc:sldChg>
      <pc:sldChg chg="modSp mod">
        <pc:chgData name="Hannah Kane" userId="7d8e4ad1-d583-4ed0-87ae-6837887b7431" providerId="ADAL" clId="{15711AF7-5ACA-4029-967F-C9B84D1A2617}" dt="2026-08-10T14:28:29.291" v="10" actId="207"/>
        <pc:sldMkLst>
          <pc:docMk/>
          <pc:sldMk cId="2637402784" sldId="303"/>
        </pc:sldMkLst>
        <pc:spChg chg="mod">
          <ac:chgData name="Hannah Kane" userId="7d8e4ad1-d583-4ed0-87ae-6837887b7431" providerId="ADAL" clId="{15711AF7-5ACA-4029-967F-C9B84D1A2617}" dt="2026-08-10T14:28:29.291" v="10" actId="207"/>
          <ac:spMkLst>
            <pc:docMk/>
            <pc:sldMk cId="2637402784" sldId="303"/>
            <ac:spMk id="5" creationId="{4AF44CC5-A262-BB90-4F98-72C3F0954C94}"/>
          </ac:spMkLst>
        </pc:spChg>
      </pc:sldChg>
      <pc:sldChg chg="modSp mod">
        <pc:chgData name="Hannah Kane" userId="7d8e4ad1-d583-4ed0-87ae-6837887b7431" providerId="ADAL" clId="{15711AF7-5ACA-4029-967F-C9B84D1A2617}" dt="2026-08-10T14:28:37.479" v="11" actId="207"/>
        <pc:sldMkLst>
          <pc:docMk/>
          <pc:sldMk cId="2045100176" sldId="305"/>
        </pc:sldMkLst>
        <pc:spChg chg="mod">
          <ac:chgData name="Hannah Kane" userId="7d8e4ad1-d583-4ed0-87ae-6837887b7431" providerId="ADAL" clId="{15711AF7-5ACA-4029-967F-C9B84D1A2617}" dt="2026-08-10T14:28:37.479" v="11" actId="207"/>
          <ac:spMkLst>
            <pc:docMk/>
            <pc:sldMk cId="2045100176" sldId="305"/>
            <ac:spMk id="8" creationId="{3F9F1EDA-F712-832A-49C1-EF60A2A2CEF9}"/>
          </ac:spMkLst>
        </pc:spChg>
      </pc:sldChg>
      <pc:sldChg chg="modSp mod">
        <pc:chgData name="Hannah Kane" userId="7d8e4ad1-d583-4ed0-87ae-6837887b7431" providerId="ADAL" clId="{15711AF7-5ACA-4029-967F-C9B84D1A2617}" dt="2026-08-10T14:28:51.549" v="12" actId="207"/>
        <pc:sldMkLst>
          <pc:docMk/>
          <pc:sldMk cId="773050263" sldId="306"/>
        </pc:sldMkLst>
        <pc:spChg chg="mod">
          <ac:chgData name="Hannah Kane" userId="7d8e4ad1-d583-4ed0-87ae-6837887b7431" providerId="ADAL" clId="{15711AF7-5ACA-4029-967F-C9B84D1A2617}" dt="2026-08-10T14:28:51.549" v="12" actId="207"/>
          <ac:spMkLst>
            <pc:docMk/>
            <pc:sldMk cId="773050263" sldId="306"/>
            <ac:spMk id="5" creationId="{59A2ED9B-5827-88A3-1A11-B303C8842A8A}"/>
          </ac:spMkLst>
        </pc:spChg>
      </pc:sldChg>
      <pc:sldChg chg="modSp mod">
        <pc:chgData name="Hannah Kane" userId="7d8e4ad1-d583-4ed0-87ae-6837887b7431" providerId="ADAL" clId="{15711AF7-5ACA-4029-967F-C9B84D1A2617}" dt="2026-08-10T14:28:15.284" v="9" actId="207"/>
        <pc:sldMkLst>
          <pc:docMk/>
          <pc:sldMk cId="726887348" sldId="307"/>
        </pc:sldMkLst>
        <pc:spChg chg="mod">
          <ac:chgData name="Hannah Kane" userId="7d8e4ad1-d583-4ed0-87ae-6837887b7431" providerId="ADAL" clId="{15711AF7-5ACA-4029-967F-C9B84D1A2617}" dt="2026-08-10T14:28:03.890" v="8" actId="207"/>
          <ac:spMkLst>
            <pc:docMk/>
            <pc:sldMk cId="726887348" sldId="307"/>
            <ac:spMk id="5" creationId="{EB02F813-6459-9F17-1EF4-A1CCDDCDB05B}"/>
          </ac:spMkLst>
        </pc:spChg>
        <pc:graphicFrameChg chg="modGraphic">
          <ac:chgData name="Hannah Kane" userId="7d8e4ad1-d583-4ed0-87ae-6837887b7431" providerId="ADAL" clId="{15711AF7-5ACA-4029-967F-C9B84D1A2617}" dt="2026-08-10T14:28:15.284" v="9" actId="207"/>
          <ac:graphicFrameMkLst>
            <pc:docMk/>
            <pc:sldMk cId="726887348" sldId="307"/>
            <ac:graphicFrameMk id="9" creationId="{01D89676-C052-F1EB-4BD7-90E3FE3248BF}"/>
          </ac:graphicFrameMkLst>
        </pc:graphicFrameChg>
      </pc:sldChg>
      <pc:sldChg chg="modSp mod">
        <pc:chgData name="Hannah Kane" userId="7d8e4ad1-d583-4ed0-87ae-6837887b7431" providerId="ADAL" clId="{15711AF7-5ACA-4029-967F-C9B84D1A2617}" dt="2026-08-10T14:28:57.491" v="13" actId="207"/>
        <pc:sldMkLst>
          <pc:docMk/>
          <pc:sldMk cId="2073176533" sldId="309"/>
        </pc:sldMkLst>
        <pc:spChg chg="mod">
          <ac:chgData name="Hannah Kane" userId="7d8e4ad1-d583-4ed0-87ae-6837887b7431" providerId="ADAL" clId="{15711AF7-5ACA-4029-967F-C9B84D1A2617}" dt="2026-08-10T14:28:57.491" v="13" actId="207"/>
          <ac:spMkLst>
            <pc:docMk/>
            <pc:sldMk cId="2073176533" sldId="309"/>
            <ac:spMk id="5" creationId="{5E521568-9213-42A3-BAEC-45E019B3E0A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27AB93-4981-4968-A18B-522DF2ADF388}" type="datetimeFigureOut">
              <a:rPr lang="en-US" smtClean="0"/>
              <a:t>8/17/2026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F2859C-4632-4E1D-BCA1-79A88736FC4C}" type="slidenum">
              <a:rPr lang="en-US" smtClean="0"/>
              <a:t>‹#›</a:t>
            </a:fld>
            <a:endParaRPr lang="en-US"/>
          </a:p>
        </p:txBody>
      </p:sp>
    </p:spTree>
    <p:extLst>
      <p:ext uri="{BB962C8B-B14F-4D97-AF65-F5344CB8AC3E}">
        <p14:creationId xmlns:p14="http://schemas.microsoft.com/office/powerpoint/2010/main" val="3285699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6D8C1FB1-C591-7240-B819-086663B5B48F}"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158408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D8C1FB1-C591-7240-B819-086663B5B48F}"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3697817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D8C1FB1-C591-7240-B819-086663B5B48F}"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2134286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D8C1FB1-C591-7240-B819-086663B5B48F}"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354260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D8C1FB1-C591-7240-B819-086663B5B48F}" type="datetimeFigureOut">
              <a:rPr lang="en-GB" smtClean="0"/>
              <a:t>17/08/2026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3675189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6D8C1FB1-C591-7240-B819-086663B5B48F}" type="datetimeFigureOut">
              <a:rPr lang="en-GB" smtClean="0"/>
              <a:t>17/08/2026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1734806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6D8C1FB1-C591-7240-B819-086663B5B48F}" type="datetimeFigureOut">
              <a:rPr lang="en-GB" smtClean="0"/>
              <a:t>17/08/2026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2452094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D8C1FB1-C591-7240-B819-086663B5B48F}" type="datetimeFigureOut">
              <a:rPr lang="en-GB" smtClean="0"/>
              <a:t>17/08/2026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284515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8C1FB1-C591-7240-B819-086663B5B48F}" type="datetimeFigureOut">
              <a:rPr lang="en-GB" smtClean="0"/>
              <a:t>17/08/2026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2902236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D8C1FB1-C591-7240-B819-086663B5B48F}" type="datetimeFigureOut">
              <a:rPr lang="en-GB" smtClean="0"/>
              <a:t>17/08/2026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479307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D8C1FB1-C591-7240-B819-086663B5B48F}" type="datetimeFigureOut">
              <a:rPr lang="en-GB" smtClean="0"/>
              <a:t>17/08/2026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F77CB58-59AD-9547-98D0-5AFD7D1EB72C}" type="slidenum">
              <a:rPr lang="en-GB" smtClean="0"/>
              <a:t>‹#›</a:t>
            </a:fld>
            <a:endParaRPr lang="en-GB"/>
          </a:p>
        </p:txBody>
      </p:sp>
    </p:spTree>
    <p:extLst>
      <p:ext uri="{BB962C8B-B14F-4D97-AF65-F5344CB8AC3E}">
        <p14:creationId xmlns:p14="http://schemas.microsoft.com/office/powerpoint/2010/main" val="450529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D8C1FB1-C591-7240-B819-086663B5B48F}" type="datetimeFigureOut">
              <a:rPr lang="en-GB" smtClean="0"/>
              <a:t>17/08/2026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F77CB58-59AD-9547-98D0-5AFD7D1EB72C}" type="slidenum">
              <a:rPr lang="en-GB" smtClean="0"/>
              <a:t>‹#›</a:t>
            </a:fld>
            <a:endParaRPr lang="en-GB"/>
          </a:p>
        </p:txBody>
      </p:sp>
    </p:spTree>
    <p:extLst>
      <p:ext uri="{BB962C8B-B14F-4D97-AF65-F5344CB8AC3E}">
        <p14:creationId xmlns:p14="http://schemas.microsoft.com/office/powerpoint/2010/main" val="29046715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DA2B-A8C5-16CB-69A6-5F286BF6B81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12CAFBF-A051-E0EF-687E-7BFA93A2F666}"/>
              </a:ext>
            </a:extLst>
          </p:cNvPr>
          <p:cNvSpPr txBox="1"/>
          <p:nvPr/>
        </p:nvSpPr>
        <p:spPr>
          <a:xfrm>
            <a:off x="195599" y="6340820"/>
            <a:ext cx="8752801" cy="338554"/>
          </a:xfrm>
          <a:prstGeom prst="rect">
            <a:avLst/>
          </a:prstGeom>
          <a:noFill/>
        </p:spPr>
        <p:txBody>
          <a:bodyPr wrap="square" rtlCol="0">
            <a:spAutoFit/>
          </a:bodyPr>
          <a:lstStyle/>
          <a:p>
            <a:pPr algn="ctr"/>
            <a:r>
              <a:rPr lang="en-GB" sz="1600" dirty="0">
                <a:solidFill>
                  <a:schemeClr val="bg1"/>
                </a:solidFill>
                <a:effectLst/>
                <a:latin typeface="Verdana Pro Semibold" panose="020B0704030504040204" pitchFamily="34" charset="0"/>
                <a:ea typeface="Verdana" panose="020B0604030504040204" pitchFamily="34" charset="0"/>
              </a:rPr>
              <a:t>Module 1: </a:t>
            </a:r>
            <a:r>
              <a:rPr lang="en-GB" sz="1600" dirty="0">
                <a:solidFill>
                  <a:schemeClr val="bg1"/>
                </a:solidFill>
                <a:latin typeface="Verdana Pro Semibold" panose="020B0704030504040204" pitchFamily="34" charset="0"/>
                <a:ea typeface="Verdana" panose="020B0604030504040204" pitchFamily="34" charset="0"/>
              </a:rPr>
              <a:t>Introducing Peer Support</a:t>
            </a:r>
            <a:endParaRPr lang="en-GB" sz="1600" dirty="0">
              <a:solidFill>
                <a:schemeClr val="bg1"/>
              </a:solidFill>
              <a:effectLst/>
              <a:latin typeface="Verdana Pro Semibold" panose="020B0704030504040204" pitchFamily="34" charset="0"/>
              <a:ea typeface="Verdana" panose="020B0604030504040204" pitchFamily="34" charset="0"/>
            </a:endParaRPr>
          </a:p>
        </p:txBody>
      </p:sp>
      <p:pic>
        <p:nvPicPr>
          <p:cNvPr id="10" name="Picture 9" descr="A white circle with a black background&#10;&#10;AI-generated content may be incorrect.">
            <a:extLst>
              <a:ext uri="{FF2B5EF4-FFF2-40B4-BE49-F238E27FC236}">
                <a16:creationId xmlns:a16="http://schemas.microsoft.com/office/drawing/2014/main" id="{64C02828-A2B3-B952-05C7-1CBE86D4F1A1}"/>
              </a:ext>
            </a:extLst>
          </p:cNvPr>
          <p:cNvPicPr>
            <a:picLocks noChangeAspect="1"/>
          </p:cNvPicPr>
          <p:nvPr/>
        </p:nvPicPr>
        <p:blipFill>
          <a:blip r:embed="rId2"/>
          <a:stretch>
            <a:fillRect/>
          </a:stretch>
        </p:blipFill>
        <p:spPr>
          <a:xfrm>
            <a:off x="7586152" y="5992472"/>
            <a:ext cx="1362248" cy="686902"/>
          </a:xfrm>
          <a:prstGeom prst="rect">
            <a:avLst/>
          </a:prstGeom>
        </p:spPr>
      </p:pic>
      <p:sp>
        <p:nvSpPr>
          <p:cNvPr id="4" name="TextBox 3">
            <a:extLst>
              <a:ext uri="{FF2B5EF4-FFF2-40B4-BE49-F238E27FC236}">
                <a16:creationId xmlns:a16="http://schemas.microsoft.com/office/drawing/2014/main" id="{D2B3777D-C08D-AA93-24F9-BFCC7193D3E6}"/>
              </a:ext>
            </a:extLst>
          </p:cNvPr>
          <p:cNvSpPr txBox="1"/>
          <p:nvPr/>
        </p:nvSpPr>
        <p:spPr>
          <a:xfrm>
            <a:off x="2286000" y="3244334"/>
            <a:ext cx="4572000" cy="369332"/>
          </a:xfrm>
          <a:prstGeom prst="rect">
            <a:avLst/>
          </a:prstGeom>
          <a:noFill/>
        </p:spPr>
        <p:txBody>
          <a:bodyPr wrap="square">
            <a:spAutoFit/>
          </a:bodyPr>
          <a:lstStyle/>
          <a:p>
            <a:endParaRPr lang="en-GB" dirty="0"/>
          </a:p>
        </p:txBody>
      </p:sp>
      <p:sp>
        <p:nvSpPr>
          <p:cNvPr id="7" name="Text Box 1">
            <a:extLst>
              <a:ext uri="{FF2B5EF4-FFF2-40B4-BE49-F238E27FC236}">
                <a16:creationId xmlns:a16="http://schemas.microsoft.com/office/drawing/2014/main" id="{2DED5D65-61D9-1CED-7F09-6B92B760AB84}"/>
              </a:ext>
            </a:extLst>
          </p:cNvPr>
          <p:cNvSpPr txBox="1"/>
          <p:nvPr/>
        </p:nvSpPr>
        <p:spPr>
          <a:xfrm>
            <a:off x="682217" y="178626"/>
            <a:ext cx="7939185" cy="86839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0" dirty="0">
              <a:solidFill>
                <a:srgbClr val="7030A0"/>
              </a:solidFill>
              <a:effectLst/>
              <a:latin typeface="Verdana Pro Semibold" panose="020B0704030504040204" pitchFamily="34" charset="0"/>
              <a:ea typeface="Times New Roman" panose="02020603050405020304" pitchFamily="18" charset="0"/>
            </a:endParaRPr>
          </a:p>
        </p:txBody>
      </p:sp>
      <p:pic>
        <p:nvPicPr>
          <p:cNvPr id="16" name="Picture 15" descr="Logo featuring a circular design with teal and orange segments alongside text reading &quot;Scottish Recovery Network.&quot; The graphic represents an organisation focused on recovery support in Scotland.">
            <a:extLst>
              <a:ext uri="{FF2B5EF4-FFF2-40B4-BE49-F238E27FC236}">
                <a16:creationId xmlns:a16="http://schemas.microsoft.com/office/drawing/2014/main" id="{D7E5C404-CC90-4BF3-5B4E-A1544E6CA122}"/>
              </a:ext>
            </a:extLst>
          </p:cNvPr>
          <p:cNvPicPr>
            <a:picLocks noChangeAspect="1"/>
          </p:cNvPicPr>
          <p:nvPr/>
        </p:nvPicPr>
        <p:blipFill>
          <a:blip r:embed="rId3"/>
          <a:stretch>
            <a:fillRect/>
          </a:stretch>
        </p:blipFill>
        <p:spPr>
          <a:xfrm>
            <a:off x="6826552" y="366899"/>
            <a:ext cx="1761897" cy="890093"/>
          </a:xfrm>
          <a:prstGeom prst="rect">
            <a:avLst/>
          </a:prstGeom>
        </p:spPr>
      </p:pic>
      <p:sp>
        <p:nvSpPr>
          <p:cNvPr id="17" name="TextBox 16">
            <a:extLst>
              <a:ext uri="{FF2B5EF4-FFF2-40B4-BE49-F238E27FC236}">
                <a16:creationId xmlns:a16="http://schemas.microsoft.com/office/drawing/2014/main" id="{8A93A14B-F807-EDB1-AB7C-A7C983097704}"/>
              </a:ext>
            </a:extLst>
          </p:cNvPr>
          <p:cNvSpPr txBox="1"/>
          <p:nvPr/>
        </p:nvSpPr>
        <p:spPr>
          <a:xfrm>
            <a:off x="682217" y="1692434"/>
            <a:ext cx="5671745" cy="584775"/>
          </a:xfrm>
          <a:prstGeom prst="rect">
            <a:avLst/>
          </a:prstGeom>
          <a:noFill/>
        </p:spPr>
        <p:txBody>
          <a:bodyPr wrap="none" rtlCol="0">
            <a:spAutoFit/>
          </a:bodyPr>
          <a:lstStyle/>
          <a:p>
            <a:r>
              <a:rPr lang="en-GB" sz="3000" b="1" dirty="0">
                <a:solidFill>
                  <a:srgbClr val="DE4199"/>
                </a:solidFill>
                <a:latin typeface="Verdana" panose="020B0604030504040204" pitchFamily="34" charset="0"/>
                <a:ea typeface="Verdana" panose="020B0604030504040204" pitchFamily="34" charset="0"/>
              </a:rPr>
              <a:t>Peer values into practice</a:t>
            </a:r>
            <a:r>
              <a:rPr lang="en-GB" sz="3200" b="1" dirty="0">
                <a:solidFill>
                  <a:srgbClr val="DE4199"/>
                </a:solidFill>
                <a:latin typeface="Verdana" panose="020B0604030504040204" pitchFamily="34" charset="0"/>
                <a:ea typeface="Verdana" panose="020B0604030504040204" pitchFamily="34" charset="0"/>
              </a:rPr>
              <a:t> </a:t>
            </a:r>
          </a:p>
        </p:txBody>
      </p:sp>
      <p:sp>
        <p:nvSpPr>
          <p:cNvPr id="18" name="TextBox 17">
            <a:extLst>
              <a:ext uri="{FF2B5EF4-FFF2-40B4-BE49-F238E27FC236}">
                <a16:creationId xmlns:a16="http://schemas.microsoft.com/office/drawing/2014/main" id="{365A4588-7C33-C3AE-B15B-1B0443697A62}"/>
              </a:ext>
            </a:extLst>
          </p:cNvPr>
          <p:cNvSpPr txBox="1"/>
          <p:nvPr/>
        </p:nvSpPr>
        <p:spPr>
          <a:xfrm>
            <a:off x="682217" y="2398515"/>
            <a:ext cx="6466835" cy="954107"/>
          </a:xfrm>
          <a:prstGeom prst="rect">
            <a:avLst/>
          </a:prstGeom>
          <a:noFill/>
        </p:spPr>
        <p:txBody>
          <a:bodyPr wrap="none" rtlCol="0">
            <a:spAutoFit/>
          </a:bodyPr>
          <a:lstStyle/>
          <a:p>
            <a:r>
              <a:rPr lang="en-GB" sz="2800" b="1" dirty="0">
                <a:solidFill>
                  <a:srgbClr val="3D6681"/>
                </a:solidFill>
                <a:latin typeface="Verdana" panose="020B0604030504040204" pitchFamily="34" charset="0"/>
                <a:ea typeface="Verdana" panose="020B0604030504040204" pitchFamily="34" charset="0"/>
              </a:rPr>
              <a:t>Peer2Peer slides: module two, </a:t>
            </a:r>
          </a:p>
          <a:p>
            <a:r>
              <a:rPr lang="en-GB" sz="2800" b="1" dirty="0">
                <a:solidFill>
                  <a:srgbClr val="3D6681"/>
                </a:solidFill>
                <a:latin typeface="Verdana" panose="020B0604030504040204" pitchFamily="34" charset="0"/>
                <a:ea typeface="Verdana" panose="020B0604030504040204" pitchFamily="34" charset="0"/>
              </a:rPr>
              <a:t>session three</a:t>
            </a:r>
          </a:p>
        </p:txBody>
      </p:sp>
      <p:pic>
        <p:nvPicPr>
          <p:cNvPr id="5" name="Picture 4" descr="Abstract vector illustration showing six stylised human figures composed of colourful geometric shapes, including circles and semicircles in green, orange, pink, purple, blue, and yellow. Design highlights diversity and individuality through varied patterns and colour combinations across each figure.">
            <a:extLst>
              <a:ext uri="{FF2B5EF4-FFF2-40B4-BE49-F238E27FC236}">
                <a16:creationId xmlns:a16="http://schemas.microsoft.com/office/drawing/2014/main" id="{456B623A-C158-9A53-907B-89AD5C9123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8040" y="3706559"/>
            <a:ext cx="2407920" cy="2407920"/>
          </a:xfrm>
          <a:prstGeom prst="rect">
            <a:avLst/>
          </a:prstGeom>
        </p:spPr>
      </p:pic>
    </p:spTree>
    <p:extLst>
      <p:ext uri="{BB962C8B-B14F-4D97-AF65-F5344CB8AC3E}">
        <p14:creationId xmlns:p14="http://schemas.microsoft.com/office/powerpoint/2010/main" val="8882103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12112-650A-3257-8959-5B485B85DE86}"/>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83BFD22A-FCA8-4A3C-626A-8D50CBC758D7}"/>
              </a:ext>
            </a:extLst>
          </p:cNvPr>
          <p:cNvSpPr txBox="1"/>
          <p:nvPr/>
        </p:nvSpPr>
        <p:spPr>
          <a:xfrm>
            <a:off x="314654" y="1049415"/>
            <a:ext cx="8514692" cy="1785104"/>
          </a:xfrm>
          <a:prstGeom prst="rect">
            <a:avLst/>
          </a:prstGeom>
          <a:noFill/>
        </p:spPr>
        <p:txBody>
          <a:bodyPr wrap="square">
            <a:spAutoFit/>
          </a:bodyPr>
          <a:lstStyle/>
          <a:p>
            <a:r>
              <a:rPr lang="en-GB" sz="2200" dirty="0">
                <a:effectLst/>
                <a:latin typeface="Verdana" panose="020B0604030504040204" pitchFamily="34" charset="0"/>
                <a:ea typeface="Verdana" panose="020B0604030504040204" pitchFamily="34" charset="0"/>
                <a:cs typeface="Calibri" panose="020F0502020204030204" pitchFamily="34" charset="0"/>
              </a:rPr>
              <a:t>In pairs, review the </a:t>
            </a:r>
            <a:r>
              <a:rPr lang="en-GB" sz="2200" dirty="0">
                <a:latin typeface="Verdana" panose="020B0604030504040204" pitchFamily="34" charset="0"/>
                <a:ea typeface="Verdana" panose="020B0604030504040204" pitchFamily="34" charset="0"/>
              </a:rPr>
              <a:t>HEAR ME values and explore ways you may show this value in your peer practice. There is a table in the workbook that shows examples for how each value may look in the development and delivery of peer support to help guide your thinking and capture your ideas. </a:t>
            </a:r>
          </a:p>
        </p:txBody>
      </p:sp>
      <p:sp>
        <p:nvSpPr>
          <p:cNvPr id="4" name="TextBox 3">
            <a:extLst>
              <a:ext uri="{FF2B5EF4-FFF2-40B4-BE49-F238E27FC236}">
                <a16:creationId xmlns:a16="http://schemas.microsoft.com/office/drawing/2014/main" id="{5C4B467F-9423-3123-62B5-83A022D2666F}"/>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two – The peer support relationship </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5" name="TextBox 4">
            <a:extLst>
              <a:ext uri="{FF2B5EF4-FFF2-40B4-BE49-F238E27FC236}">
                <a16:creationId xmlns:a16="http://schemas.microsoft.com/office/drawing/2014/main" id="{4AF44CC5-A262-BB90-4F98-72C3F0954C94}"/>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DE4199"/>
                </a:solidFill>
                <a:latin typeface="Verdana" panose="020B0604030504040204" pitchFamily="34" charset="0"/>
                <a:ea typeface="Verdana" panose="020B0604030504040204" pitchFamily="34" charset="0"/>
              </a:rPr>
              <a:t>Activity two: Peer values into practice</a:t>
            </a:r>
          </a:p>
        </p:txBody>
      </p:sp>
      <p:pic>
        <p:nvPicPr>
          <p:cNvPr id="8" name="Picture 7" descr="Diagram illustrating six key values within a large turquoise heart outline, each value accompanied by a unique icon and enclosed in pink rounded rectangles. Values listed vertically are Hope, Experience, Authenticity, Responsibility, Mutuality, and Empowerment, with icons including people, a checkmark, handshake, and arrows, highlighting themes of trust, collaboration, and support.">
            <a:extLst>
              <a:ext uri="{FF2B5EF4-FFF2-40B4-BE49-F238E27FC236}">
                <a16:creationId xmlns:a16="http://schemas.microsoft.com/office/drawing/2014/main" id="{60412CB3-DF7C-671A-302E-9A57DAFCBEA3}"/>
              </a:ext>
            </a:extLst>
          </p:cNvPr>
          <p:cNvPicPr>
            <a:picLocks noChangeAspect="1"/>
          </p:cNvPicPr>
          <p:nvPr/>
        </p:nvPicPr>
        <p:blipFill>
          <a:blip r:embed="rId2"/>
          <a:stretch>
            <a:fillRect/>
          </a:stretch>
        </p:blipFill>
        <p:spPr>
          <a:xfrm>
            <a:off x="2606142" y="2883076"/>
            <a:ext cx="3931716" cy="3425089"/>
          </a:xfrm>
          <a:prstGeom prst="rect">
            <a:avLst/>
          </a:prstGeom>
        </p:spPr>
      </p:pic>
    </p:spTree>
    <p:extLst>
      <p:ext uri="{BB962C8B-B14F-4D97-AF65-F5344CB8AC3E}">
        <p14:creationId xmlns:p14="http://schemas.microsoft.com/office/powerpoint/2010/main" val="2637402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B5159-E19C-693B-C8BE-214B3708408F}"/>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0CAE2CE2-A91E-C955-09A2-C80FA888305B}"/>
              </a:ext>
            </a:extLst>
          </p:cNvPr>
          <p:cNvSpPr txBox="1"/>
          <p:nvPr/>
        </p:nvSpPr>
        <p:spPr>
          <a:xfrm>
            <a:off x="542352" y="1291199"/>
            <a:ext cx="8059296" cy="4154984"/>
          </a:xfrm>
          <a:prstGeom prst="rect">
            <a:avLst/>
          </a:prstGeom>
          <a:noFill/>
        </p:spPr>
        <p:txBody>
          <a:bodyPr wrap="square">
            <a:spAutoFit/>
          </a:bodyPr>
          <a:lstStyle/>
          <a:p>
            <a:r>
              <a:rPr lang="en-GB" sz="2200" dirty="0">
                <a:latin typeface="Verdana" panose="020B0604030504040204" pitchFamily="34" charset="0"/>
                <a:ea typeface="Verdana" panose="020B0604030504040204" pitchFamily="34" charset="0"/>
              </a:rPr>
              <a:t>Reflective practice is a core part of peer support. </a:t>
            </a:r>
          </a:p>
          <a:p>
            <a:endParaRPr lang="en-GB" sz="2200" dirty="0">
              <a:latin typeface="Verdana" panose="020B0604030504040204" pitchFamily="34" charset="0"/>
              <a:ea typeface="Verdana" panose="020B0604030504040204" pitchFamily="34" charset="0"/>
            </a:endParaRPr>
          </a:p>
          <a:p>
            <a:r>
              <a:rPr lang="en-GB" sz="2200" dirty="0">
                <a:latin typeface="Verdana" panose="020B0604030504040204" pitchFamily="34" charset="0"/>
                <a:ea typeface="Verdana" panose="020B0604030504040204" pitchFamily="34" charset="0"/>
              </a:rPr>
              <a:t>It is the ongoing process of pausing to notice how our values, behaviour, and experiences shape the peer relationship. It can be done individually or with others.</a:t>
            </a:r>
          </a:p>
          <a:p>
            <a:endParaRPr lang="en-GB" sz="2200" dirty="0">
              <a:latin typeface="Verdana" panose="020B0604030504040204" pitchFamily="34" charset="0"/>
              <a:ea typeface="Verdana" panose="020B0604030504040204" pitchFamily="34" charset="0"/>
            </a:endParaRPr>
          </a:p>
          <a:p>
            <a:r>
              <a:rPr lang="en-GB" sz="2200" dirty="0">
                <a:latin typeface="Verdana" panose="020B0604030504040204" pitchFamily="34" charset="0"/>
                <a:ea typeface="Verdana" panose="020B0604030504040204" pitchFamily="34" charset="0"/>
              </a:rPr>
              <a:t>Reflective practice helps us stay connected to our own personal recovery and the purpose of the role, and ensures our practice is intentional and relational.  </a:t>
            </a:r>
          </a:p>
          <a:p>
            <a:endParaRPr lang="en-GB" sz="2200" dirty="0">
              <a:latin typeface="Verdana" panose="020B0604030504040204" pitchFamily="34" charset="0"/>
              <a:ea typeface="Verdana" panose="020B0604030504040204" pitchFamily="34" charset="0"/>
            </a:endParaRPr>
          </a:p>
          <a:p>
            <a:r>
              <a:rPr lang="en-GB" sz="2200" dirty="0">
                <a:latin typeface="Verdana" panose="020B0604030504040204" pitchFamily="34" charset="0"/>
                <a:ea typeface="Verdana" panose="020B0604030504040204" pitchFamily="34" charset="0"/>
              </a:rPr>
              <a:t>HEAR ME provides a framework for us to do values-led reflective practice. </a:t>
            </a:r>
          </a:p>
        </p:txBody>
      </p:sp>
      <p:sp>
        <p:nvSpPr>
          <p:cNvPr id="4" name="TextBox 3">
            <a:extLst>
              <a:ext uri="{FF2B5EF4-FFF2-40B4-BE49-F238E27FC236}">
                <a16:creationId xmlns:a16="http://schemas.microsoft.com/office/drawing/2014/main" id="{7947841B-E4A3-4DE2-1030-FBB2196E10F6}"/>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two – The peer support relationship </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id="{3F9F1EDA-F712-832A-49C1-EF60A2A2CEF9}"/>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DE4199"/>
                </a:solidFill>
                <a:latin typeface="Verdana" panose="020B0604030504040204" pitchFamily="34" charset="0"/>
                <a:ea typeface="Verdana" panose="020B0604030504040204" pitchFamily="34" charset="0"/>
              </a:rPr>
              <a:t>Values-led reflective practice</a:t>
            </a:r>
          </a:p>
        </p:txBody>
      </p:sp>
    </p:spTree>
    <p:extLst>
      <p:ext uri="{BB962C8B-B14F-4D97-AF65-F5344CB8AC3E}">
        <p14:creationId xmlns:p14="http://schemas.microsoft.com/office/powerpoint/2010/main" val="2045100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A3A5E-10ED-5E14-F427-9B802A4227FC}"/>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E414FD72-A5A9-863F-E39E-3644FEC28117}"/>
              </a:ext>
            </a:extLst>
          </p:cNvPr>
          <p:cNvSpPr txBox="1"/>
          <p:nvPr/>
        </p:nvSpPr>
        <p:spPr>
          <a:xfrm>
            <a:off x="378113" y="1202260"/>
            <a:ext cx="8342554" cy="1323439"/>
          </a:xfrm>
          <a:prstGeom prst="rect">
            <a:avLst/>
          </a:prstGeom>
          <a:noFill/>
        </p:spPr>
        <p:txBody>
          <a:bodyPr wrap="square">
            <a:spAutoFit/>
          </a:bodyPr>
          <a:lstStyle/>
          <a:p>
            <a:r>
              <a:rPr lang="en-GB" sz="2000" dirty="0">
                <a:latin typeface="Verdana" panose="020B0604030504040204" pitchFamily="34" charset="0"/>
                <a:ea typeface="Verdana" panose="020B0604030504040204" pitchFamily="34" charset="0"/>
              </a:rPr>
              <a:t>Case study: Luca and Michael </a:t>
            </a:r>
          </a:p>
          <a:p>
            <a:endParaRPr lang="en-GB" sz="2000" dirty="0">
              <a:latin typeface="Verdana" panose="020B0604030504040204" pitchFamily="34" charset="0"/>
              <a:ea typeface="Verdana" panose="020B0604030504040204" pitchFamily="34" charset="0"/>
            </a:endParaRPr>
          </a:p>
          <a:p>
            <a:r>
              <a:rPr lang="en-GB" sz="2000" b="1" dirty="0">
                <a:latin typeface="Verdana" panose="020B0604030504040204" pitchFamily="34" charset="0"/>
                <a:ea typeface="Verdana" panose="020B0604030504040204" pitchFamily="34" charset="0"/>
              </a:rPr>
              <a:t>Group discussion</a:t>
            </a:r>
          </a:p>
          <a:p>
            <a:endParaRPr lang="en-GB" sz="2000" dirty="0">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58F5BE79-346D-AFE3-465C-3363538FF8AE}"/>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two – The peer support relationship </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A4B21045-73E1-2A83-B24A-407A7264B480}"/>
              </a:ext>
            </a:extLst>
          </p:cNvPr>
          <p:cNvSpPr txBox="1"/>
          <p:nvPr/>
        </p:nvSpPr>
        <p:spPr>
          <a:xfrm>
            <a:off x="423333" y="2265569"/>
            <a:ext cx="7419688" cy="2554545"/>
          </a:xfrm>
          <a:prstGeom prst="rect">
            <a:avLst/>
          </a:prstGeom>
          <a:noFill/>
        </p:spPr>
        <p:txBody>
          <a:bodyPr wrap="square">
            <a:spAutoFit/>
          </a:bodyPr>
          <a:lstStyle/>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Use the HEAR ME reflective practice tool in the workbook to guide discussions as you role play a </a:t>
            </a:r>
            <a:br>
              <a:rPr lang="en-GB" sz="2000" dirty="0">
                <a:latin typeface="Verdana" panose="020B0604030504040204" pitchFamily="34" charset="0"/>
                <a:ea typeface="Verdana" panose="020B0604030504040204" pitchFamily="34" charset="0"/>
              </a:rPr>
            </a:br>
            <a:r>
              <a:rPr lang="en-GB" sz="2000" dirty="0">
                <a:latin typeface="Verdana" panose="020B0604030504040204" pitchFamily="34" charset="0"/>
                <a:ea typeface="Verdana" panose="020B0604030504040204" pitchFamily="34" charset="0"/>
              </a:rPr>
              <a:t>co-reflection session.</a:t>
            </a:r>
          </a:p>
          <a:p>
            <a:endParaRPr lang="en-GB" sz="20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Pretend Luca is a member of your group and think about how his practice reflected the peer values, and where he needs to develop practice further. </a:t>
            </a:r>
          </a:p>
          <a:p>
            <a:endParaRPr lang="en-GB" sz="2000" dirty="0">
              <a:latin typeface="Verdana" panose="020B0604030504040204" pitchFamily="34" charset="0"/>
              <a:ea typeface="Verdana" panose="020B0604030504040204" pitchFamily="34" charset="0"/>
            </a:endParaRPr>
          </a:p>
        </p:txBody>
      </p:sp>
      <p:sp>
        <p:nvSpPr>
          <p:cNvPr id="10" name="TextBox 9">
            <a:extLst>
              <a:ext uri="{FF2B5EF4-FFF2-40B4-BE49-F238E27FC236}">
                <a16:creationId xmlns:a16="http://schemas.microsoft.com/office/drawing/2014/main" id="{99E8A322-F9BB-E0EC-8F85-51AC5AADB066}"/>
              </a:ext>
            </a:extLst>
          </p:cNvPr>
          <p:cNvSpPr txBox="1"/>
          <p:nvPr/>
        </p:nvSpPr>
        <p:spPr>
          <a:xfrm>
            <a:off x="509346" y="4947852"/>
            <a:ext cx="8342554" cy="1015663"/>
          </a:xfrm>
          <a:prstGeom prst="rect">
            <a:avLst/>
          </a:prstGeom>
          <a:noFill/>
        </p:spPr>
        <p:txBody>
          <a:bodyPr wrap="square">
            <a:spAutoFit/>
          </a:bodyPr>
          <a:lstStyle/>
          <a:p>
            <a:r>
              <a:rPr lang="en-GB" sz="2000" dirty="0">
                <a:latin typeface="Verdana" panose="020B0604030504040204" pitchFamily="34" charset="0"/>
                <a:ea typeface="Verdana" panose="020B0604030504040204" pitchFamily="34" charset="0"/>
              </a:rPr>
              <a:t>Alternatively, a member of the group may wish to use an interaction from their own peer support experiences as the case study for this activity. </a:t>
            </a:r>
          </a:p>
        </p:txBody>
      </p:sp>
      <p:sp>
        <p:nvSpPr>
          <p:cNvPr id="5" name="TextBox 4">
            <a:extLst>
              <a:ext uri="{FF2B5EF4-FFF2-40B4-BE49-F238E27FC236}">
                <a16:creationId xmlns:a16="http://schemas.microsoft.com/office/drawing/2014/main" id="{59A2ED9B-5827-88A3-1A11-B303C8842A8A}"/>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DE4199"/>
                </a:solidFill>
                <a:latin typeface="Verdana" panose="020B0604030504040204" pitchFamily="34" charset="0"/>
                <a:ea typeface="Verdana" panose="020B0604030504040204" pitchFamily="34" charset="0"/>
              </a:rPr>
              <a:t>Activity three: Reflective practice</a:t>
            </a:r>
          </a:p>
        </p:txBody>
      </p:sp>
    </p:spTree>
    <p:extLst>
      <p:ext uri="{BB962C8B-B14F-4D97-AF65-F5344CB8AC3E}">
        <p14:creationId xmlns:p14="http://schemas.microsoft.com/office/powerpoint/2010/main" val="7730502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07128-653D-4737-3A67-B6B146274AC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EF8C837-E3CE-36A4-4CA4-CA5168367A95}"/>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two</a:t>
            </a:r>
            <a:r>
              <a:rPr lang="en-GB" sz="1600" dirty="0">
                <a:solidFill>
                  <a:schemeClr val="bg1"/>
                </a:solidFill>
                <a:effectLst/>
                <a:latin typeface="Verdana Pro Semibold" panose="020B0704030504040204" pitchFamily="34" charset="0"/>
                <a:ea typeface="Verdana" panose="020B0604030504040204" pitchFamily="34" charset="0"/>
              </a:rPr>
              <a:t> – </a:t>
            </a:r>
            <a:r>
              <a:rPr lang="en-GB" sz="1600" dirty="0">
                <a:solidFill>
                  <a:schemeClr val="bg1"/>
                </a:solidFill>
                <a:latin typeface="Verdana Pro Semibold" panose="020B0704030504040204" pitchFamily="34" charset="0"/>
                <a:ea typeface="Verdana" panose="020B0604030504040204" pitchFamily="34" charset="0"/>
              </a:rPr>
              <a:t>The peer support relationship</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73FA268A-84E7-4534-84A2-1A53B94E925F}"/>
              </a:ext>
            </a:extLst>
          </p:cNvPr>
          <p:cNvSpPr txBox="1"/>
          <p:nvPr/>
        </p:nvSpPr>
        <p:spPr>
          <a:xfrm>
            <a:off x="728128" y="3005693"/>
            <a:ext cx="6814797" cy="1107996"/>
          </a:xfrm>
          <a:prstGeom prst="rect">
            <a:avLst/>
          </a:prstGeom>
          <a:noFill/>
        </p:spPr>
        <p:txBody>
          <a:bodyPr wrap="square" rtlCol="0">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Explore how reflecting through the peer values framework can strengthen peer practice</a:t>
            </a:r>
          </a:p>
        </p:txBody>
      </p:sp>
      <p:sp>
        <p:nvSpPr>
          <p:cNvPr id="7" name="TextBox 6">
            <a:extLst>
              <a:ext uri="{FF2B5EF4-FFF2-40B4-BE49-F238E27FC236}">
                <a16:creationId xmlns:a16="http://schemas.microsoft.com/office/drawing/2014/main" id="{19979DD1-21DB-FAEB-5D43-1EC0EA5904FB}"/>
              </a:ext>
            </a:extLst>
          </p:cNvPr>
          <p:cNvSpPr txBox="1"/>
          <p:nvPr/>
        </p:nvSpPr>
        <p:spPr>
          <a:xfrm>
            <a:off x="728127" y="1336079"/>
            <a:ext cx="6814798" cy="769441"/>
          </a:xfrm>
          <a:prstGeom prst="rect">
            <a:avLst/>
          </a:prstGeom>
          <a:noFill/>
        </p:spPr>
        <p:txBody>
          <a:bodyPr wrap="square">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Understand the core values of peer support and their purpose </a:t>
            </a:r>
            <a:endParaRPr lang="en-GB" sz="2200" dirty="0"/>
          </a:p>
        </p:txBody>
      </p:sp>
      <p:sp>
        <p:nvSpPr>
          <p:cNvPr id="13" name="TextBox 12">
            <a:extLst>
              <a:ext uri="{FF2B5EF4-FFF2-40B4-BE49-F238E27FC236}">
                <a16:creationId xmlns:a16="http://schemas.microsoft.com/office/drawing/2014/main" id="{BD964CDC-E6F6-81E6-BC01-1686638AD900}"/>
              </a:ext>
            </a:extLst>
          </p:cNvPr>
          <p:cNvSpPr txBox="1"/>
          <p:nvPr/>
        </p:nvSpPr>
        <p:spPr>
          <a:xfrm>
            <a:off x="722977" y="2170886"/>
            <a:ext cx="6594398" cy="769441"/>
          </a:xfrm>
          <a:prstGeom prst="rect">
            <a:avLst/>
          </a:prstGeom>
          <a:noFill/>
        </p:spPr>
        <p:txBody>
          <a:bodyPr wrap="square">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Explore how peer values shape the development and delivery of peer support</a:t>
            </a:r>
            <a:endParaRPr lang="en-GB" sz="2200" dirty="0"/>
          </a:p>
        </p:txBody>
      </p:sp>
      <p:sp>
        <p:nvSpPr>
          <p:cNvPr id="5" name="TextBox 4">
            <a:extLst>
              <a:ext uri="{FF2B5EF4-FFF2-40B4-BE49-F238E27FC236}">
                <a16:creationId xmlns:a16="http://schemas.microsoft.com/office/drawing/2014/main" id="{5E521568-9213-42A3-BAEC-45E019B3E0AB}"/>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DE4199"/>
                </a:solidFill>
                <a:effectLst/>
                <a:latin typeface="Verdana" panose="020B0604030504040204" pitchFamily="34" charset="0"/>
                <a:ea typeface="Verdana" panose="020B0604030504040204" pitchFamily="34" charset="0"/>
              </a:rPr>
              <a:t>Learning intentions</a:t>
            </a:r>
            <a:endParaRPr lang="en-GB" sz="2600" b="1" dirty="0">
              <a:solidFill>
                <a:srgbClr val="DE4199"/>
              </a:solidFill>
              <a:latin typeface="Verdana" panose="020B0604030504040204" pitchFamily="34" charset="0"/>
              <a:ea typeface="Verdana" panose="020B0604030504040204" pitchFamily="34" charset="0"/>
            </a:endParaRPr>
          </a:p>
        </p:txBody>
      </p:sp>
      <p:pic>
        <p:nvPicPr>
          <p:cNvPr id="10" name="Picture 9" descr="Illustration showing a stylised person with a green head and a torso split between yellow stripes and solid green with a pink heart. A pink and blue winding path runs behind the figure, with a glowing yellow light bulb symbolising an idea above the head.">
            <a:extLst>
              <a:ext uri="{FF2B5EF4-FFF2-40B4-BE49-F238E27FC236}">
                <a16:creationId xmlns:a16="http://schemas.microsoft.com/office/drawing/2014/main" id="{E90A83FF-8EBE-73C4-BBD0-8C9A151B9C8E}"/>
              </a:ext>
            </a:extLst>
          </p:cNvPr>
          <p:cNvPicPr>
            <a:picLocks noChangeAspect="1"/>
          </p:cNvPicPr>
          <p:nvPr/>
        </p:nvPicPr>
        <p:blipFill>
          <a:blip r:embed="rId2"/>
          <a:stretch>
            <a:fillRect/>
          </a:stretch>
        </p:blipFill>
        <p:spPr>
          <a:xfrm>
            <a:off x="6271111" y="3922324"/>
            <a:ext cx="2360826" cy="2360826"/>
          </a:xfrm>
          <a:prstGeom prst="rect">
            <a:avLst/>
          </a:prstGeom>
        </p:spPr>
      </p:pic>
    </p:spTree>
    <p:extLst>
      <p:ext uri="{BB962C8B-B14F-4D97-AF65-F5344CB8AC3E}">
        <p14:creationId xmlns:p14="http://schemas.microsoft.com/office/powerpoint/2010/main" val="20731765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52353-3E3F-52E7-4B5F-ED622EAE47E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7600755-54B0-66AE-B40E-D5CB3FBBD4DD}"/>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two – The peer support relationship</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5" name="TextBox 4">
            <a:extLst>
              <a:ext uri="{FF2B5EF4-FFF2-40B4-BE49-F238E27FC236}">
                <a16:creationId xmlns:a16="http://schemas.microsoft.com/office/drawing/2014/main" id="{10E7E0EC-6CA2-0A88-9355-FB5B302AB584}"/>
              </a:ext>
            </a:extLst>
          </p:cNvPr>
          <p:cNvSpPr txBox="1"/>
          <p:nvPr/>
        </p:nvSpPr>
        <p:spPr>
          <a:xfrm>
            <a:off x="439974" y="1466771"/>
            <a:ext cx="7863197" cy="1200329"/>
          </a:xfrm>
          <a:prstGeom prst="rect">
            <a:avLst/>
          </a:prstGeom>
          <a:noFill/>
        </p:spPr>
        <p:txBody>
          <a:bodyPr wrap="square" rtlCol="0">
            <a:spAutoFit/>
          </a:bodyPr>
          <a:lstStyle/>
          <a:p>
            <a:r>
              <a:rPr lang="en-GB" sz="3600" dirty="0">
                <a:effectLst/>
                <a:latin typeface="Verdana" panose="020B0604030504040204" pitchFamily="34" charset="0"/>
                <a:ea typeface="Verdana" panose="020B0604030504040204" pitchFamily="34" charset="0"/>
              </a:rPr>
              <a:t>What’s one thing you are taking </a:t>
            </a:r>
            <a:r>
              <a:rPr lang="en-GB" sz="3600" dirty="0">
                <a:latin typeface="Verdana" panose="020B0604030504040204" pitchFamily="34" charset="0"/>
                <a:ea typeface="Verdana" panose="020B0604030504040204" pitchFamily="34" charset="0"/>
              </a:rPr>
              <a:t>a</a:t>
            </a:r>
            <a:r>
              <a:rPr lang="en-GB" sz="3600" dirty="0">
                <a:effectLst/>
                <a:latin typeface="Verdana" panose="020B0604030504040204" pitchFamily="34" charset="0"/>
                <a:ea typeface="Verdana" panose="020B0604030504040204" pitchFamily="34" charset="0"/>
              </a:rPr>
              <a:t>way</a:t>
            </a:r>
            <a:r>
              <a:rPr lang="en-GB" sz="3600" dirty="0">
                <a:latin typeface="Verdana" panose="020B0604030504040204" pitchFamily="34" charset="0"/>
                <a:ea typeface="Verdana" panose="020B0604030504040204" pitchFamily="34" charset="0"/>
              </a:rPr>
              <a:t> </a:t>
            </a:r>
            <a:r>
              <a:rPr lang="en-GB" sz="3600" dirty="0">
                <a:effectLst/>
                <a:latin typeface="Verdana" panose="020B0604030504040204" pitchFamily="34" charset="0"/>
                <a:ea typeface="Verdana" panose="020B0604030504040204" pitchFamily="34" charset="0"/>
              </a:rPr>
              <a:t>from today’s session?</a:t>
            </a:r>
            <a:endParaRPr lang="en-US" sz="3600" dirty="0">
              <a:latin typeface="Verdana" panose="020B0604030504040204" pitchFamily="34" charset="0"/>
              <a:ea typeface="Verdana" panose="020B0604030504040204" pitchFamily="34" charset="0"/>
            </a:endParaRPr>
          </a:p>
        </p:txBody>
      </p:sp>
      <p:pic>
        <p:nvPicPr>
          <p:cNvPr id="8" name="Picture 7" descr="A colourful star with yellow and blue triangles">
            <a:extLst>
              <a:ext uri="{FF2B5EF4-FFF2-40B4-BE49-F238E27FC236}">
                <a16:creationId xmlns:a16="http://schemas.microsoft.com/office/drawing/2014/main" id="{6CB9C8AC-6B40-EFEB-856E-B5F5D73D06B5}"/>
              </a:ext>
            </a:extLst>
          </p:cNvPr>
          <p:cNvPicPr>
            <a:picLocks noChangeAspect="1"/>
          </p:cNvPicPr>
          <p:nvPr/>
        </p:nvPicPr>
        <p:blipFill>
          <a:blip r:embed="rId2"/>
          <a:stretch>
            <a:fillRect/>
          </a:stretch>
        </p:blipFill>
        <p:spPr>
          <a:xfrm>
            <a:off x="2844200" y="2737039"/>
            <a:ext cx="3052103" cy="3052103"/>
          </a:xfrm>
          <a:prstGeom prst="rect">
            <a:avLst/>
          </a:prstGeom>
        </p:spPr>
      </p:pic>
      <p:sp>
        <p:nvSpPr>
          <p:cNvPr id="11" name="TextBox 10">
            <a:extLst>
              <a:ext uri="{FF2B5EF4-FFF2-40B4-BE49-F238E27FC236}">
                <a16:creationId xmlns:a16="http://schemas.microsoft.com/office/drawing/2014/main" id="{D847E5BB-BF47-5979-ED81-2048C23E3FEF}"/>
              </a:ext>
            </a:extLst>
          </p:cNvPr>
          <p:cNvSpPr txBox="1"/>
          <p:nvPr/>
        </p:nvSpPr>
        <p:spPr>
          <a:xfrm>
            <a:off x="-32385" y="277013"/>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DE4199"/>
                </a:solidFill>
                <a:effectLst/>
                <a:latin typeface="Verdana" panose="020B0604030504040204" pitchFamily="34" charset="0"/>
                <a:ea typeface="Verdana" panose="020B0604030504040204" pitchFamily="34" charset="0"/>
              </a:rPr>
              <a:t>Checking out question</a:t>
            </a:r>
            <a:endParaRPr lang="en-GB" sz="2600" b="1" dirty="0">
              <a:solidFill>
                <a:srgbClr val="DE4199"/>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97693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EE33E-E463-813D-C342-644F8C3814E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84A0A59-5C7C-A172-04B3-3CB5056739F1}"/>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two</a:t>
            </a:r>
            <a:r>
              <a:rPr lang="en-GB" sz="1600" dirty="0">
                <a:solidFill>
                  <a:schemeClr val="bg1"/>
                </a:solidFill>
                <a:effectLst/>
                <a:latin typeface="Verdana Pro Semibold" panose="020B0704030504040204" pitchFamily="34" charset="0"/>
                <a:ea typeface="Verdana" panose="020B0604030504040204" pitchFamily="34" charset="0"/>
              </a:rPr>
              <a:t> – </a:t>
            </a:r>
            <a:r>
              <a:rPr lang="en-GB" sz="1600" dirty="0">
                <a:solidFill>
                  <a:schemeClr val="bg1"/>
                </a:solidFill>
                <a:latin typeface="Verdana Pro Semibold" panose="020B0704030504040204" pitchFamily="34" charset="0"/>
                <a:ea typeface="Verdana" panose="020B0604030504040204" pitchFamily="34" charset="0"/>
              </a:rPr>
              <a:t>The peer support relationship</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8F0C8D62-F860-A0B5-C271-68425982ADAE}"/>
              </a:ext>
            </a:extLst>
          </p:cNvPr>
          <p:cNvSpPr txBox="1"/>
          <p:nvPr/>
        </p:nvSpPr>
        <p:spPr>
          <a:xfrm>
            <a:off x="728128" y="3005693"/>
            <a:ext cx="6814797" cy="1107996"/>
          </a:xfrm>
          <a:prstGeom prst="rect">
            <a:avLst/>
          </a:prstGeom>
          <a:noFill/>
        </p:spPr>
        <p:txBody>
          <a:bodyPr wrap="square" rtlCol="0">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Explore how reflecting through the peer values framework can strengthen peer practice</a:t>
            </a:r>
          </a:p>
        </p:txBody>
      </p:sp>
      <p:sp>
        <p:nvSpPr>
          <p:cNvPr id="7" name="TextBox 6">
            <a:extLst>
              <a:ext uri="{FF2B5EF4-FFF2-40B4-BE49-F238E27FC236}">
                <a16:creationId xmlns:a16="http://schemas.microsoft.com/office/drawing/2014/main" id="{C801077A-A147-232B-990B-B8190DC0A4AE}"/>
              </a:ext>
            </a:extLst>
          </p:cNvPr>
          <p:cNvSpPr txBox="1"/>
          <p:nvPr/>
        </p:nvSpPr>
        <p:spPr>
          <a:xfrm>
            <a:off x="728127" y="1336079"/>
            <a:ext cx="6814798" cy="769441"/>
          </a:xfrm>
          <a:prstGeom prst="rect">
            <a:avLst/>
          </a:prstGeom>
          <a:noFill/>
        </p:spPr>
        <p:txBody>
          <a:bodyPr wrap="square">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Understand the core values of peer support and their purpose </a:t>
            </a:r>
            <a:endParaRPr lang="en-GB" sz="2200" dirty="0"/>
          </a:p>
        </p:txBody>
      </p:sp>
      <p:sp>
        <p:nvSpPr>
          <p:cNvPr id="13" name="TextBox 12">
            <a:extLst>
              <a:ext uri="{FF2B5EF4-FFF2-40B4-BE49-F238E27FC236}">
                <a16:creationId xmlns:a16="http://schemas.microsoft.com/office/drawing/2014/main" id="{F83ECFD3-2D04-C97D-6F19-691C29116535}"/>
              </a:ext>
            </a:extLst>
          </p:cNvPr>
          <p:cNvSpPr txBox="1"/>
          <p:nvPr/>
        </p:nvSpPr>
        <p:spPr>
          <a:xfrm>
            <a:off x="722977" y="2170886"/>
            <a:ext cx="6594398" cy="769441"/>
          </a:xfrm>
          <a:prstGeom prst="rect">
            <a:avLst/>
          </a:prstGeom>
          <a:noFill/>
        </p:spPr>
        <p:txBody>
          <a:bodyPr wrap="square">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Explore how peer values shape the development and delivery of peer support</a:t>
            </a:r>
            <a:endParaRPr lang="en-GB" sz="2200" dirty="0"/>
          </a:p>
        </p:txBody>
      </p:sp>
      <p:sp>
        <p:nvSpPr>
          <p:cNvPr id="5" name="TextBox 4">
            <a:extLst>
              <a:ext uri="{FF2B5EF4-FFF2-40B4-BE49-F238E27FC236}">
                <a16:creationId xmlns:a16="http://schemas.microsoft.com/office/drawing/2014/main" id="{F9B5F0D2-CF00-F866-A40A-6C8166590364}"/>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DE4199"/>
                </a:solidFill>
                <a:effectLst/>
                <a:latin typeface="Verdana" panose="020B0604030504040204" pitchFamily="34" charset="0"/>
                <a:ea typeface="Verdana" panose="020B0604030504040204" pitchFamily="34" charset="0"/>
              </a:rPr>
              <a:t>Learning intentions</a:t>
            </a:r>
            <a:endParaRPr lang="en-GB" sz="2600" b="1" dirty="0">
              <a:solidFill>
                <a:srgbClr val="DE4199"/>
              </a:solidFill>
              <a:latin typeface="Verdana" panose="020B0604030504040204" pitchFamily="34" charset="0"/>
              <a:ea typeface="Verdana" panose="020B0604030504040204" pitchFamily="34" charset="0"/>
            </a:endParaRPr>
          </a:p>
        </p:txBody>
      </p:sp>
      <p:pic>
        <p:nvPicPr>
          <p:cNvPr id="10" name="Picture 9" descr="Illustration showing a stylised person with a green head and a torso split between yellow stripes and solid green with a pink heart. A pink and blue winding path runs behind the figure, with a glowing yellow light bulb symbolising an idea above the head.">
            <a:extLst>
              <a:ext uri="{FF2B5EF4-FFF2-40B4-BE49-F238E27FC236}">
                <a16:creationId xmlns:a16="http://schemas.microsoft.com/office/drawing/2014/main" id="{B5467BFB-3480-9562-CA84-F39F3ABE3BE9}"/>
              </a:ext>
            </a:extLst>
          </p:cNvPr>
          <p:cNvPicPr>
            <a:picLocks noChangeAspect="1"/>
          </p:cNvPicPr>
          <p:nvPr/>
        </p:nvPicPr>
        <p:blipFill>
          <a:blip r:embed="rId2"/>
          <a:stretch>
            <a:fillRect/>
          </a:stretch>
        </p:blipFill>
        <p:spPr>
          <a:xfrm>
            <a:off x="6271111" y="3922324"/>
            <a:ext cx="2360826" cy="2360826"/>
          </a:xfrm>
          <a:prstGeom prst="rect">
            <a:avLst/>
          </a:prstGeom>
        </p:spPr>
      </p:pic>
    </p:spTree>
    <p:extLst>
      <p:ext uri="{BB962C8B-B14F-4D97-AF65-F5344CB8AC3E}">
        <p14:creationId xmlns:p14="http://schemas.microsoft.com/office/powerpoint/2010/main" val="3540672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DF929-772C-AF55-2678-8AFA7E75F51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A826672-8936-FA3D-19AF-0A8D20D3361B}"/>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two – The peer support relationship</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574DAF6B-14A4-643F-9013-08BAF5CC8821}"/>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DE4199"/>
                </a:solidFill>
                <a:effectLst/>
                <a:latin typeface="Verdana" panose="020B0604030504040204" pitchFamily="34" charset="0"/>
                <a:ea typeface="Verdana" panose="020B0604030504040204" pitchFamily="34" charset="0"/>
              </a:rPr>
              <a:t>Group learning agreement</a:t>
            </a:r>
            <a:endParaRPr lang="en-GB" sz="2600" b="1" dirty="0">
              <a:solidFill>
                <a:srgbClr val="DE4199"/>
              </a:solidFill>
              <a:latin typeface="Verdana" panose="020B0604030504040204" pitchFamily="34" charset="0"/>
              <a:ea typeface="Verdana" panose="020B0604030504040204" pitchFamily="34" charset="0"/>
            </a:endParaRPr>
          </a:p>
        </p:txBody>
      </p:sp>
      <p:sp>
        <p:nvSpPr>
          <p:cNvPr id="14" name="Rectangle: Rounded Corners 13">
            <a:extLst>
              <a:ext uri="{FF2B5EF4-FFF2-40B4-BE49-F238E27FC236}">
                <a16:creationId xmlns:a16="http://schemas.microsoft.com/office/drawing/2014/main" id="{0E44CC63-AD9D-5A73-5C9A-ACB77DE15FF2}"/>
              </a:ext>
            </a:extLst>
          </p:cNvPr>
          <p:cNvSpPr/>
          <p:nvPr/>
        </p:nvSpPr>
        <p:spPr>
          <a:xfrm>
            <a:off x="736600" y="1100666"/>
            <a:ext cx="7755467" cy="711200"/>
          </a:xfrm>
          <a:prstGeom prst="roundRect">
            <a:avLst/>
          </a:prstGeom>
          <a:noFill/>
          <a:ln w="28575">
            <a:solidFill>
              <a:srgbClr val="E944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47843CA-7A83-582B-F3FF-4738A1E3F28C}"/>
              </a:ext>
            </a:extLst>
          </p:cNvPr>
          <p:cNvSpPr txBox="1"/>
          <p:nvPr/>
        </p:nvSpPr>
        <p:spPr>
          <a:xfrm>
            <a:off x="558800" y="819351"/>
            <a:ext cx="1608668"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Connections</a:t>
            </a:r>
            <a:endParaRPr lang="en-US" sz="1600" dirty="0">
              <a:latin typeface="Verdana Pro Cond Semibold" panose="020F0502020204030204" pitchFamily="34" charset="0"/>
            </a:endParaRPr>
          </a:p>
        </p:txBody>
      </p:sp>
      <p:sp>
        <p:nvSpPr>
          <p:cNvPr id="28" name="TextBox 27">
            <a:extLst>
              <a:ext uri="{FF2B5EF4-FFF2-40B4-BE49-F238E27FC236}">
                <a16:creationId xmlns:a16="http://schemas.microsoft.com/office/drawing/2014/main" id="{C7BF7904-3BDE-662A-F9FA-2AF214F45C45}"/>
              </a:ext>
            </a:extLst>
          </p:cNvPr>
          <p:cNvSpPr txBox="1"/>
          <p:nvPr/>
        </p:nvSpPr>
        <p:spPr>
          <a:xfrm>
            <a:off x="1092199" y="1293964"/>
            <a:ext cx="6493933"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Device free environment, maintaining confidentiality </a:t>
            </a:r>
            <a:endParaRPr lang="en-US" sz="1600" dirty="0">
              <a:latin typeface="Verdana" panose="020B0604030504040204" pitchFamily="34" charset="0"/>
              <a:ea typeface="Verdana" panose="020B0604030504040204" pitchFamily="34" charset="0"/>
            </a:endParaRPr>
          </a:p>
        </p:txBody>
      </p:sp>
      <p:sp>
        <p:nvSpPr>
          <p:cNvPr id="32" name="Rectangle: Rounded Corners 31">
            <a:extLst>
              <a:ext uri="{FF2B5EF4-FFF2-40B4-BE49-F238E27FC236}">
                <a16:creationId xmlns:a16="http://schemas.microsoft.com/office/drawing/2014/main" id="{EE74CAF4-3F8F-05D1-6E67-C47BB29DCF76}"/>
              </a:ext>
            </a:extLst>
          </p:cNvPr>
          <p:cNvSpPr/>
          <p:nvPr/>
        </p:nvSpPr>
        <p:spPr>
          <a:xfrm>
            <a:off x="736600" y="2189619"/>
            <a:ext cx="7755467" cy="711200"/>
          </a:xfrm>
          <a:prstGeom prst="roundRect">
            <a:avLst/>
          </a:prstGeom>
          <a:noFill/>
          <a:ln w="28575">
            <a:solidFill>
              <a:srgbClr val="32BC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1729309B-CCD0-134C-8DE2-7C0DF22C2611}"/>
              </a:ext>
            </a:extLst>
          </p:cNvPr>
          <p:cNvSpPr txBox="1"/>
          <p:nvPr/>
        </p:nvSpPr>
        <p:spPr>
          <a:xfrm>
            <a:off x="558800" y="1908304"/>
            <a:ext cx="999068"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Hope</a:t>
            </a:r>
            <a:endParaRPr lang="en-US" dirty="0">
              <a:latin typeface="Verdana Pro Cond Semibold" panose="020F0502020204030204" pitchFamily="34" charset="0"/>
            </a:endParaRPr>
          </a:p>
        </p:txBody>
      </p:sp>
      <p:sp>
        <p:nvSpPr>
          <p:cNvPr id="36" name="TextBox 35">
            <a:extLst>
              <a:ext uri="{FF2B5EF4-FFF2-40B4-BE49-F238E27FC236}">
                <a16:creationId xmlns:a16="http://schemas.microsoft.com/office/drawing/2014/main" id="{37BCA285-322B-42FA-C878-F046BDE852A7}"/>
              </a:ext>
            </a:extLst>
          </p:cNvPr>
          <p:cNvSpPr txBox="1"/>
          <p:nvPr/>
        </p:nvSpPr>
        <p:spPr>
          <a:xfrm>
            <a:off x="1092199" y="2382917"/>
            <a:ext cx="6493933"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Focusing on the possible</a:t>
            </a:r>
            <a:endParaRPr lang="en-US" sz="1600" dirty="0">
              <a:latin typeface="Verdana" panose="020B0604030504040204" pitchFamily="34" charset="0"/>
              <a:ea typeface="Verdana" panose="020B0604030504040204" pitchFamily="34" charset="0"/>
            </a:endParaRPr>
          </a:p>
        </p:txBody>
      </p:sp>
      <p:sp>
        <p:nvSpPr>
          <p:cNvPr id="38" name="Rectangle: Rounded Corners 37">
            <a:extLst>
              <a:ext uri="{FF2B5EF4-FFF2-40B4-BE49-F238E27FC236}">
                <a16:creationId xmlns:a16="http://schemas.microsoft.com/office/drawing/2014/main" id="{40CF4711-5C99-3F40-7BF9-A686DCD76F56}"/>
              </a:ext>
            </a:extLst>
          </p:cNvPr>
          <p:cNvSpPr/>
          <p:nvPr/>
        </p:nvSpPr>
        <p:spPr>
          <a:xfrm>
            <a:off x="736600" y="3278571"/>
            <a:ext cx="7755467" cy="711200"/>
          </a:xfrm>
          <a:prstGeom prst="round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a:extLst>
              <a:ext uri="{FF2B5EF4-FFF2-40B4-BE49-F238E27FC236}">
                <a16:creationId xmlns:a16="http://schemas.microsoft.com/office/drawing/2014/main" id="{A2B6C709-6832-8ADC-0538-4270C2FF9891}"/>
              </a:ext>
            </a:extLst>
          </p:cNvPr>
          <p:cNvSpPr txBox="1"/>
          <p:nvPr/>
        </p:nvSpPr>
        <p:spPr>
          <a:xfrm>
            <a:off x="558800" y="2997256"/>
            <a:ext cx="1185333"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Identity</a:t>
            </a:r>
            <a:endParaRPr lang="en-US" sz="1600" dirty="0">
              <a:latin typeface="Verdana Pro Cond Semibold" panose="020F0502020204030204" pitchFamily="34" charset="0"/>
            </a:endParaRPr>
          </a:p>
        </p:txBody>
      </p:sp>
      <p:sp>
        <p:nvSpPr>
          <p:cNvPr id="42" name="TextBox 41">
            <a:extLst>
              <a:ext uri="{FF2B5EF4-FFF2-40B4-BE49-F238E27FC236}">
                <a16:creationId xmlns:a16="http://schemas.microsoft.com/office/drawing/2014/main" id="{4DB77423-73DB-F9A2-42BC-FE71B6AFA0D0}"/>
              </a:ext>
            </a:extLst>
          </p:cNvPr>
          <p:cNvSpPr txBox="1"/>
          <p:nvPr/>
        </p:nvSpPr>
        <p:spPr>
          <a:xfrm>
            <a:off x="1092199" y="3475853"/>
            <a:ext cx="6925734"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Respect everyone's individuality  </a:t>
            </a:r>
            <a:endParaRPr lang="en-US" sz="1600" dirty="0">
              <a:latin typeface="Verdana" panose="020B0604030504040204" pitchFamily="34" charset="0"/>
              <a:ea typeface="Verdana" panose="020B0604030504040204" pitchFamily="34" charset="0"/>
            </a:endParaRPr>
          </a:p>
        </p:txBody>
      </p:sp>
      <p:sp>
        <p:nvSpPr>
          <p:cNvPr id="44" name="Rectangle: Rounded Corners 43">
            <a:extLst>
              <a:ext uri="{FF2B5EF4-FFF2-40B4-BE49-F238E27FC236}">
                <a16:creationId xmlns:a16="http://schemas.microsoft.com/office/drawing/2014/main" id="{CF443FC3-7DF0-B3E3-6223-92A8DFCB4A35}"/>
              </a:ext>
            </a:extLst>
          </p:cNvPr>
          <p:cNvSpPr/>
          <p:nvPr/>
        </p:nvSpPr>
        <p:spPr>
          <a:xfrm>
            <a:off x="736600" y="4360387"/>
            <a:ext cx="7755467" cy="711200"/>
          </a:xfrm>
          <a:prstGeom prst="roundRect">
            <a:avLst/>
          </a:prstGeom>
          <a:noFill/>
          <a:ln w="28575">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B2C65172-6389-A616-BF88-D0C5E5009DBC}"/>
              </a:ext>
            </a:extLst>
          </p:cNvPr>
          <p:cNvSpPr txBox="1"/>
          <p:nvPr/>
        </p:nvSpPr>
        <p:spPr>
          <a:xfrm>
            <a:off x="558799" y="4079072"/>
            <a:ext cx="1117601"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Meaning</a:t>
            </a:r>
            <a:endParaRPr lang="en-US" sz="1600" dirty="0">
              <a:latin typeface="Verdana Pro Cond Semibold" panose="020F0502020204030204" pitchFamily="34" charset="0"/>
            </a:endParaRPr>
          </a:p>
        </p:txBody>
      </p:sp>
      <p:sp>
        <p:nvSpPr>
          <p:cNvPr id="48" name="TextBox 47">
            <a:extLst>
              <a:ext uri="{FF2B5EF4-FFF2-40B4-BE49-F238E27FC236}">
                <a16:creationId xmlns:a16="http://schemas.microsoft.com/office/drawing/2014/main" id="{7525CC59-3D32-52CF-F095-232CF23CDBB0}"/>
              </a:ext>
            </a:extLst>
          </p:cNvPr>
          <p:cNvSpPr txBox="1"/>
          <p:nvPr/>
        </p:nvSpPr>
        <p:spPr>
          <a:xfrm>
            <a:off x="1092199" y="4553685"/>
            <a:ext cx="6493933"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Value different perspectives, even if we don’t all agree</a:t>
            </a:r>
            <a:endParaRPr lang="en-US" sz="1600" dirty="0">
              <a:latin typeface="Verdana" panose="020B0604030504040204" pitchFamily="34" charset="0"/>
              <a:ea typeface="Verdana" panose="020B0604030504040204" pitchFamily="34" charset="0"/>
            </a:endParaRPr>
          </a:p>
        </p:txBody>
      </p:sp>
      <p:sp>
        <p:nvSpPr>
          <p:cNvPr id="50" name="Rectangle: Rounded Corners 49">
            <a:extLst>
              <a:ext uri="{FF2B5EF4-FFF2-40B4-BE49-F238E27FC236}">
                <a16:creationId xmlns:a16="http://schemas.microsoft.com/office/drawing/2014/main" id="{4B5DE257-7AF7-9398-67E6-C228D2EF8918}"/>
              </a:ext>
            </a:extLst>
          </p:cNvPr>
          <p:cNvSpPr/>
          <p:nvPr/>
        </p:nvSpPr>
        <p:spPr>
          <a:xfrm>
            <a:off x="736599" y="5396355"/>
            <a:ext cx="7755467" cy="711200"/>
          </a:xfrm>
          <a:prstGeom prst="round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E1D53D1C-8E7E-30A0-0909-BC958DFA0724}"/>
              </a:ext>
            </a:extLst>
          </p:cNvPr>
          <p:cNvSpPr txBox="1"/>
          <p:nvPr/>
        </p:nvSpPr>
        <p:spPr>
          <a:xfrm>
            <a:off x="558800" y="5154284"/>
            <a:ext cx="1761068"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Empowerment</a:t>
            </a:r>
            <a:endParaRPr lang="en-US" sz="1600" dirty="0">
              <a:latin typeface="Verdana Pro Cond Semibold" panose="020F0502020204030204" pitchFamily="34" charset="0"/>
            </a:endParaRPr>
          </a:p>
        </p:txBody>
      </p:sp>
      <p:sp>
        <p:nvSpPr>
          <p:cNvPr id="54" name="TextBox 53">
            <a:extLst>
              <a:ext uri="{FF2B5EF4-FFF2-40B4-BE49-F238E27FC236}">
                <a16:creationId xmlns:a16="http://schemas.microsoft.com/office/drawing/2014/main" id="{9B76CBBC-6CF8-68C7-2F1F-A7BB4B6836C4}"/>
              </a:ext>
            </a:extLst>
          </p:cNvPr>
          <p:cNvSpPr txBox="1"/>
          <p:nvPr/>
        </p:nvSpPr>
        <p:spPr>
          <a:xfrm>
            <a:off x="1092199" y="5602346"/>
            <a:ext cx="6493933"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Give everyone a chance to speak</a:t>
            </a:r>
            <a:endParaRPr lang="en-US" sz="1600" dirty="0">
              <a:latin typeface="Verdana" panose="020B0604030504040204" pitchFamily="34" charset="0"/>
              <a:ea typeface="Verdana" panose="020B0604030504040204" pitchFamily="34" charset="0"/>
            </a:endParaRPr>
          </a:p>
        </p:txBody>
      </p:sp>
      <p:pic>
        <p:nvPicPr>
          <p:cNvPr id="56" name="Picture 55" descr="A colourful logo of a person with a star">
            <a:extLst>
              <a:ext uri="{FF2B5EF4-FFF2-40B4-BE49-F238E27FC236}">
                <a16:creationId xmlns:a16="http://schemas.microsoft.com/office/drawing/2014/main" id="{24772312-F3ED-801C-6C8B-6D98EB22F79E}"/>
              </a:ext>
            </a:extLst>
          </p:cNvPr>
          <p:cNvPicPr>
            <a:picLocks noChangeAspect="1"/>
          </p:cNvPicPr>
          <p:nvPr/>
        </p:nvPicPr>
        <p:blipFill>
          <a:blip r:embed="rId2"/>
          <a:stretch>
            <a:fillRect/>
          </a:stretch>
        </p:blipFill>
        <p:spPr>
          <a:xfrm>
            <a:off x="5753996" y="1627806"/>
            <a:ext cx="1421794" cy="1421794"/>
          </a:xfrm>
          <a:prstGeom prst="rect">
            <a:avLst/>
          </a:prstGeom>
        </p:spPr>
      </p:pic>
      <p:pic>
        <p:nvPicPr>
          <p:cNvPr id="58" name="Picture 57" descr="Illustration of a group of four stylised people with circular heads and semi-circular bodies in pink, purple, teal, green, and orange, set against a large yellow semicircle background. The image represents community, teamwork, or social connection through simple, colourful shapes.">
            <a:extLst>
              <a:ext uri="{FF2B5EF4-FFF2-40B4-BE49-F238E27FC236}">
                <a16:creationId xmlns:a16="http://schemas.microsoft.com/office/drawing/2014/main" id="{57609703-C9D2-6D7B-1682-872D5AAAAEEE}"/>
              </a:ext>
            </a:extLst>
          </p:cNvPr>
          <p:cNvPicPr>
            <a:picLocks noChangeAspect="1"/>
          </p:cNvPicPr>
          <p:nvPr/>
        </p:nvPicPr>
        <p:blipFill>
          <a:blip r:embed="rId3"/>
          <a:stretch>
            <a:fillRect/>
          </a:stretch>
        </p:blipFill>
        <p:spPr>
          <a:xfrm>
            <a:off x="6875235" y="3904424"/>
            <a:ext cx="1421794" cy="1421794"/>
          </a:xfrm>
          <a:prstGeom prst="rect">
            <a:avLst/>
          </a:prstGeom>
        </p:spPr>
      </p:pic>
      <p:pic>
        <p:nvPicPr>
          <p:cNvPr id="60" name="Picture 59" descr="A colourful graphic illustration depicts a person icon centred within a circle divided into four equal quadrants coloured yellow, orange, teal, and pink. The person icon features a purple head and a body split vertically into pink stripes on the left and solid green on the right, symbolising diversity or segmentation within a population or group.">
            <a:extLst>
              <a:ext uri="{FF2B5EF4-FFF2-40B4-BE49-F238E27FC236}">
                <a16:creationId xmlns:a16="http://schemas.microsoft.com/office/drawing/2014/main" id="{DA204239-175B-02C6-BF6E-557DA2F38BD3}"/>
              </a:ext>
            </a:extLst>
          </p:cNvPr>
          <p:cNvPicPr>
            <a:picLocks noChangeAspect="1"/>
          </p:cNvPicPr>
          <p:nvPr/>
        </p:nvPicPr>
        <p:blipFill>
          <a:blip r:embed="rId4"/>
          <a:srcRect l="8683" t="9739" r="9854" b="8298"/>
          <a:stretch>
            <a:fillRect/>
          </a:stretch>
        </p:blipFill>
        <p:spPr>
          <a:xfrm>
            <a:off x="5192098" y="3255591"/>
            <a:ext cx="942171" cy="946293"/>
          </a:xfrm>
          <a:prstGeom prst="rect">
            <a:avLst/>
          </a:prstGeom>
        </p:spPr>
      </p:pic>
      <p:pic>
        <p:nvPicPr>
          <p:cNvPr id="62" name="Picture 61" descr="A group of people with different coloured circles">
            <a:extLst>
              <a:ext uri="{FF2B5EF4-FFF2-40B4-BE49-F238E27FC236}">
                <a16:creationId xmlns:a16="http://schemas.microsoft.com/office/drawing/2014/main" id="{81EE7DDE-8081-63D0-AB64-75C3A76221C8}"/>
              </a:ext>
            </a:extLst>
          </p:cNvPr>
          <p:cNvPicPr>
            <a:picLocks noChangeAspect="1"/>
          </p:cNvPicPr>
          <p:nvPr/>
        </p:nvPicPr>
        <p:blipFill>
          <a:blip r:embed="rId5"/>
          <a:stretch>
            <a:fillRect/>
          </a:stretch>
        </p:blipFill>
        <p:spPr>
          <a:xfrm>
            <a:off x="7252035" y="782656"/>
            <a:ext cx="1163786" cy="1163786"/>
          </a:xfrm>
          <a:prstGeom prst="rect">
            <a:avLst/>
          </a:prstGeom>
        </p:spPr>
      </p:pic>
      <p:pic>
        <p:nvPicPr>
          <p:cNvPr id="64" name="Picture 63" descr="A group of people with a light bulb above them">
            <a:extLst>
              <a:ext uri="{FF2B5EF4-FFF2-40B4-BE49-F238E27FC236}">
                <a16:creationId xmlns:a16="http://schemas.microsoft.com/office/drawing/2014/main" id="{E26630B3-3F2E-78F7-DB7C-884DCA4718D6}"/>
              </a:ext>
            </a:extLst>
          </p:cNvPr>
          <p:cNvPicPr>
            <a:picLocks noChangeAspect="1"/>
          </p:cNvPicPr>
          <p:nvPr/>
        </p:nvPicPr>
        <p:blipFill>
          <a:blip r:embed="rId6"/>
          <a:stretch>
            <a:fillRect/>
          </a:stretch>
        </p:blipFill>
        <p:spPr>
          <a:xfrm>
            <a:off x="4967345" y="4876047"/>
            <a:ext cx="1480106" cy="1480106"/>
          </a:xfrm>
          <a:prstGeom prst="rect">
            <a:avLst/>
          </a:prstGeom>
        </p:spPr>
      </p:pic>
    </p:spTree>
    <p:extLst>
      <p:ext uri="{BB962C8B-B14F-4D97-AF65-F5344CB8AC3E}">
        <p14:creationId xmlns:p14="http://schemas.microsoft.com/office/powerpoint/2010/main" val="2798886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B3755-122B-767E-2D70-8830C789DA4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D3AFBC11-26D0-DE45-A707-D51E9D9790DE}"/>
              </a:ext>
            </a:extLst>
          </p:cNvPr>
          <p:cNvSpPr txBox="1"/>
          <p:nvPr/>
        </p:nvSpPr>
        <p:spPr>
          <a:xfrm>
            <a:off x="621518" y="1483945"/>
            <a:ext cx="7358700" cy="1754326"/>
          </a:xfrm>
          <a:prstGeom prst="rect">
            <a:avLst/>
          </a:prstGeom>
          <a:noFill/>
        </p:spPr>
        <p:txBody>
          <a:bodyPr wrap="square" rtlCol="0">
            <a:spAutoFit/>
          </a:bodyPr>
          <a:lstStyle/>
          <a:p>
            <a:r>
              <a:rPr lang="en-GB" sz="3600" dirty="0">
                <a:effectLst/>
                <a:latin typeface="Verdana" panose="020B0604030504040204" pitchFamily="34" charset="0"/>
                <a:ea typeface="Verdana" panose="020B0604030504040204" pitchFamily="34" charset="0"/>
              </a:rPr>
              <a:t>What value do you draw on most when supporting someone else?</a:t>
            </a:r>
          </a:p>
        </p:txBody>
      </p:sp>
      <p:sp>
        <p:nvSpPr>
          <p:cNvPr id="4" name="TextBox 3">
            <a:extLst>
              <a:ext uri="{FF2B5EF4-FFF2-40B4-BE49-F238E27FC236}">
                <a16:creationId xmlns:a16="http://schemas.microsoft.com/office/drawing/2014/main" id="{9C29C45F-9A73-889F-8F3D-D7F2DAFA22F0}"/>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two – The peer support relationship </a:t>
            </a:r>
            <a:endParaRPr lang="en-GB" sz="1600" dirty="0">
              <a:solidFill>
                <a:schemeClr val="bg1"/>
              </a:solidFill>
              <a:effectLst/>
              <a:latin typeface="Verdana Pro Semibold" panose="020B0704030504040204" pitchFamily="34" charset="0"/>
              <a:ea typeface="Verdana" panose="020B0604030504040204" pitchFamily="34" charset="0"/>
            </a:endParaRPr>
          </a:p>
        </p:txBody>
      </p:sp>
      <p:pic>
        <p:nvPicPr>
          <p:cNvPr id="7" name="Picture 6" descr="A group of people with different coloured circles and arrows">
            <a:extLst>
              <a:ext uri="{FF2B5EF4-FFF2-40B4-BE49-F238E27FC236}">
                <a16:creationId xmlns:a16="http://schemas.microsoft.com/office/drawing/2014/main" id="{D67DA8F3-BDCE-7875-5DDC-5FC6A8FBEBF4}"/>
              </a:ext>
            </a:extLst>
          </p:cNvPr>
          <p:cNvPicPr>
            <a:picLocks noChangeAspect="1"/>
          </p:cNvPicPr>
          <p:nvPr/>
        </p:nvPicPr>
        <p:blipFill>
          <a:blip r:embed="rId2"/>
          <a:stretch>
            <a:fillRect/>
          </a:stretch>
        </p:blipFill>
        <p:spPr>
          <a:xfrm>
            <a:off x="2370228" y="3133708"/>
            <a:ext cx="4403544" cy="3237369"/>
          </a:xfrm>
          <a:prstGeom prst="rect">
            <a:avLst/>
          </a:prstGeom>
        </p:spPr>
      </p:pic>
      <p:sp>
        <p:nvSpPr>
          <p:cNvPr id="9" name="TextBox 8">
            <a:extLst>
              <a:ext uri="{FF2B5EF4-FFF2-40B4-BE49-F238E27FC236}">
                <a16:creationId xmlns:a16="http://schemas.microsoft.com/office/drawing/2014/main" id="{E6864B6C-A39E-9F78-8B46-71B7BFB95CAB}"/>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DE4199"/>
                </a:solidFill>
                <a:effectLst/>
                <a:latin typeface="Verdana" panose="020B0604030504040204" pitchFamily="34" charset="0"/>
                <a:ea typeface="Verdana" panose="020B0604030504040204" pitchFamily="34" charset="0"/>
              </a:rPr>
              <a:t>Checking in question</a:t>
            </a:r>
            <a:endParaRPr lang="en-GB" sz="2600" b="1" dirty="0">
              <a:solidFill>
                <a:srgbClr val="DE4199"/>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36433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BFB21-A707-99FF-D0EB-EF0596F52D2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3F74C80-549C-E9FD-C226-0801FDDF2C7B}"/>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two – The peer support relationship </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6" name="Rectangle 2">
            <a:extLst>
              <a:ext uri="{FF2B5EF4-FFF2-40B4-BE49-F238E27FC236}">
                <a16:creationId xmlns:a16="http://schemas.microsoft.com/office/drawing/2014/main" id="{625B15B8-50C0-2C3C-7BA9-46A13D395920}"/>
              </a:ext>
            </a:extLst>
          </p:cNvPr>
          <p:cNvSpPr>
            <a:spLocks noChangeArrowheads="1"/>
          </p:cNvSpPr>
          <p:nvPr/>
        </p:nvSpPr>
        <p:spPr bwMode="auto">
          <a:xfrm>
            <a:off x="329431" y="920621"/>
            <a:ext cx="756766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defTabSz="914400" eaLnBrk="0" fontAlgn="base" hangingPunct="0">
              <a:spcBef>
                <a:spcPct val="0"/>
              </a:spcBef>
              <a:spcAft>
                <a:spcPct val="0"/>
              </a:spcAft>
            </a:pPr>
            <a:r>
              <a:rPr lang="en-GB" altLang="en-US" sz="2000" b="1" dirty="0">
                <a:solidFill>
                  <a:srgbClr val="3D6681"/>
                </a:solidFill>
                <a:latin typeface="Verdana" panose="020B0604030504040204" pitchFamily="34" charset="0"/>
                <a:ea typeface="Verdana" panose="020B0604030504040204" pitchFamily="34" charset="0"/>
              </a:rPr>
              <a:t>Hope: </a:t>
            </a:r>
            <a:r>
              <a:rPr lang="en-GB" altLang="en-US" sz="2000" dirty="0">
                <a:latin typeface="Verdana" panose="020B0604030504040204" pitchFamily="34" charset="0"/>
                <a:ea typeface="Verdana" panose="020B0604030504040204" pitchFamily="34" charset="0"/>
              </a:rPr>
              <a:t>The belief that recovery is possible for everyone.</a:t>
            </a:r>
            <a:br>
              <a:rPr lang="en-GB" altLang="en-US" sz="2000" dirty="0">
                <a:latin typeface="Verdana" panose="020B0604030504040204" pitchFamily="34" charset="0"/>
                <a:ea typeface="Verdana" panose="020B0604030504040204" pitchFamily="34" charset="0"/>
              </a:rPr>
            </a:br>
            <a:endParaRPr lang="en-GB" altLang="en-US" sz="2000" dirty="0">
              <a:latin typeface="Verdana" panose="020B0604030504040204" pitchFamily="34" charset="0"/>
              <a:ea typeface="Verdana" panose="020B0604030504040204" pitchFamily="34" charset="0"/>
            </a:endParaRPr>
          </a:p>
          <a:p>
            <a:pPr lvl="0" defTabSz="914400" eaLnBrk="0" fontAlgn="base" hangingPunct="0">
              <a:spcBef>
                <a:spcPct val="0"/>
              </a:spcBef>
              <a:spcAft>
                <a:spcPct val="0"/>
              </a:spcAft>
            </a:pPr>
            <a:r>
              <a:rPr lang="en-GB" altLang="en-US" sz="2000" b="1" dirty="0">
                <a:solidFill>
                  <a:srgbClr val="3D6681"/>
                </a:solidFill>
                <a:latin typeface="Verdana" panose="020B0604030504040204" pitchFamily="34" charset="0"/>
                <a:ea typeface="Verdana" panose="020B0604030504040204" pitchFamily="34" charset="0"/>
              </a:rPr>
              <a:t>Experience: </a:t>
            </a:r>
            <a:r>
              <a:rPr lang="en-GB" altLang="en-US" sz="2000" dirty="0">
                <a:latin typeface="Verdana" panose="020B0604030504040204" pitchFamily="34" charset="0"/>
                <a:ea typeface="Verdana" panose="020B0604030504040204" pitchFamily="34" charset="0"/>
              </a:rPr>
              <a:t>We are all experts of our own experience.</a:t>
            </a:r>
          </a:p>
          <a:p>
            <a:pPr lvl="0" defTabSz="914400" eaLnBrk="0" fontAlgn="base" hangingPunct="0">
              <a:spcBef>
                <a:spcPct val="0"/>
              </a:spcBef>
              <a:spcAft>
                <a:spcPct val="0"/>
              </a:spcAft>
            </a:pPr>
            <a:br>
              <a:rPr lang="en-GB" altLang="en-US" sz="2000" dirty="0">
                <a:latin typeface="Verdana" panose="020B0604030504040204" pitchFamily="34" charset="0"/>
                <a:ea typeface="Verdana" panose="020B0604030504040204" pitchFamily="34" charset="0"/>
              </a:rPr>
            </a:br>
            <a:r>
              <a:rPr lang="en-GB" altLang="en-US" sz="2000" b="1" dirty="0">
                <a:solidFill>
                  <a:srgbClr val="3D6681"/>
                </a:solidFill>
                <a:latin typeface="Verdana" panose="020B0604030504040204" pitchFamily="34" charset="0"/>
                <a:ea typeface="Verdana" panose="020B0604030504040204" pitchFamily="34" charset="0"/>
              </a:rPr>
              <a:t>Authenticity: </a:t>
            </a:r>
            <a:r>
              <a:rPr lang="en-GB" altLang="en-US" sz="2000" dirty="0">
                <a:latin typeface="Verdana" panose="020B0604030504040204" pitchFamily="34" charset="0"/>
                <a:ea typeface="Verdana" panose="020B0604030504040204" pitchFamily="34" charset="0"/>
              </a:rPr>
              <a:t>Being true to yourself and having relationships that are open, honest and mutual.</a:t>
            </a:r>
          </a:p>
          <a:p>
            <a:pPr lvl="0" defTabSz="914400" eaLnBrk="0" fontAlgn="base" hangingPunct="0">
              <a:spcBef>
                <a:spcPct val="0"/>
              </a:spcBef>
              <a:spcAft>
                <a:spcPct val="0"/>
              </a:spcAft>
            </a:pPr>
            <a:br>
              <a:rPr lang="en-GB" altLang="en-US" sz="2000" b="1" dirty="0">
                <a:solidFill>
                  <a:srgbClr val="3D6681"/>
                </a:solidFill>
                <a:latin typeface="Verdana" panose="020B0604030504040204" pitchFamily="34" charset="0"/>
                <a:ea typeface="Verdana" panose="020B0604030504040204" pitchFamily="34" charset="0"/>
              </a:rPr>
            </a:br>
            <a:r>
              <a:rPr lang="en-GB" altLang="en-US" sz="2000" b="1" dirty="0">
                <a:solidFill>
                  <a:srgbClr val="3D6681"/>
                </a:solidFill>
                <a:latin typeface="Verdana" panose="020B0604030504040204" pitchFamily="34" charset="0"/>
                <a:ea typeface="Verdana" panose="020B0604030504040204" pitchFamily="34" charset="0"/>
              </a:rPr>
              <a:t>Responsibility: </a:t>
            </a:r>
            <a:r>
              <a:rPr lang="en-GB" altLang="en-US" sz="2000" dirty="0">
                <a:latin typeface="Verdana" panose="020B0604030504040204" pitchFamily="34" charset="0"/>
                <a:ea typeface="Verdana" panose="020B0604030504040204" pitchFamily="34" charset="0"/>
              </a:rPr>
              <a:t>Taking ownership of your own wellness and recovery journey.</a:t>
            </a:r>
          </a:p>
          <a:p>
            <a:pPr lvl="0" defTabSz="914400" eaLnBrk="0" fontAlgn="base" hangingPunct="0">
              <a:spcBef>
                <a:spcPct val="0"/>
              </a:spcBef>
              <a:spcAft>
                <a:spcPct val="0"/>
              </a:spcAft>
            </a:pPr>
            <a:endParaRPr lang="en-GB" altLang="en-US" sz="2000" dirty="0">
              <a:latin typeface="Verdana" panose="020B0604030504040204" pitchFamily="34" charset="0"/>
              <a:ea typeface="Verdana" panose="020B0604030504040204" pitchFamily="34" charset="0"/>
            </a:endParaRPr>
          </a:p>
          <a:p>
            <a:pPr lvl="0" defTabSz="914400" eaLnBrk="0" fontAlgn="base" hangingPunct="0">
              <a:spcBef>
                <a:spcPct val="0"/>
              </a:spcBef>
              <a:spcAft>
                <a:spcPct val="0"/>
              </a:spcAft>
            </a:pPr>
            <a:r>
              <a:rPr lang="en-GB" altLang="en-US" sz="2000" b="1" dirty="0">
                <a:solidFill>
                  <a:srgbClr val="3D6681"/>
                </a:solidFill>
                <a:latin typeface="Verdana" panose="020B0604030504040204" pitchFamily="34" charset="0"/>
                <a:ea typeface="Verdana" panose="020B0604030504040204" pitchFamily="34" charset="0"/>
              </a:rPr>
              <a:t>Mutuality: </a:t>
            </a:r>
            <a:r>
              <a:rPr lang="en-GB" altLang="en-US" sz="2000" dirty="0">
                <a:latin typeface="Verdana" panose="020B0604030504040204" pitchFamily="34" charset="0"/>
                <a:ea typeface="Verdana" panose="020B0604030504040204" pitchFamily="34" charset="0"/>
              </a:rPr>
              <a:t>The peer relationship is two-way, </a:t>
            </a:r>
            <a:br>
              <a:rPr lang="en-GB" altLang="en-US" sz="2000" dirty="0">
                <a:latin typeface="Verdana" panose="020B0604030504040204" pitchFamily="34" charset="0"/>
                <a:ea typeface="Verdana" panose="020B0604030504040204" pitchFamily="34" charset="0"/>
              </a:rPr>
            </a:br>
            <a:r>
              <a:rPr lang="en-GB" altLang="en-US" sz="2000" dirty="0">
                <a:latin typeface="Verdana" panose="020B0604030504040204" pitchFamily="34" charset="0"/>
                <a:ea typeface="Verdana" panose="020B0604030504040204" pitchFamily="34" charset="0"/>
              </a:rPr>
              <a:t>both people learn, grow, and benefit.</a:t>
            </a:r>
          </a:p>
          <a:p>
            <a:pPr lvl="0" defTabSz="914400" eaLnBrk="0" fontAlgn="base" hangingPunct="0">
              <a:spcBef>
                <a:spcPct val="0"/>
              </a:spcBef>
              <a:spcAft>
                <a:spcPct val="0"/>
              </a:spcAft>
            </a:pPr>
            <a:endParaRPr lang="en-GB" altLang="en-US" sz="2000" dirty="0">
              <a:solidFill>
                <a:srgbClr val="3D6681"/>
              </a:solidFill>
              <a:latin typeface="Verdana" panose="020B0604030504040204" pitchFamily="34" charset="0"/>
              <a:ea typeface="Verdana" panose="020B0604030504040204" pitchFamily="34" charset="0"/>
            </a:endParaRPr>
          </a:p>
          <a:p>
            <a:pPr lvl="0" defTabSz="914400" eaLnBrk="0" fontAlgn="base" hangingPunct="0">
              <a:spcBef>
                <a:spcPct val="0"/>
              </a:spcBef>
              <a:spcAft>
                <a:spcPct val="0"/>
              </a:spcAft>
            </a:pPr>
            <a:r>
              <a:rPr lang="en-GB" altLang="en-US" sz="2000" b="1" dirty="0">
                <a:solidFill>
                  <a:srgbClr val="3D6681"/>
                </a:solidFill>
                <a:latin typeface="Verdana" panose="020B0604030504040204" pitchFamily="34" charset="0"/>
                <a:ea typeface="Verdana" panose="020B0604030504040204" pitchFamily="34" charset="0"/>
              </a:rPr>
              <a:t>Empowerment: </a:t>
            </a:r>
            <a:r>
              <a:rPr lang="en-GB" altLang="en-US" sz="2000" dirty="0">
                <a:latin typeface="Verdana" panose="020B0604030504040204" pitchFamily="34" charset="0"/>
                <a:ea typeface="Verdana" panose="020B0604030504040204" pitchFamily="34" charset="0"/>
              </a:rPr>
              <a:t>Power is shared and people </a:t>
            </a:r>
            <a:br>
              <a:rPr lang="en-GB" altLang="en-US" sz="2000" dirty="0">
                <a:latin typeface="Verdana" panose="020B0604030504040204" pitchFamily="34" charset="0"/>
                <a:ea typeface="Verdana" panose="020B0604030504040204" pitchFamily="34" charset="0"/>
              </a:rPr>
            </a:br>
            <a:r>
              <a:rPr lang="en-GB" altLang="en-US" sz="2000" dirty="0">
                <a:latin typeface="Verdana" panose="020B0604030504040204" pitchFamily="34" charset="0"/>
                <a:ea typeface="Verdana" panose="020B0604030504040204" pitchFamily="34" charset="0"/>
              </a:rPr>
              <a:t>are supported to make decisions that feel </a:t>
            </a:r>
            <a:br>
              <a:rPr lang="en-GB" altLang="en-US" sz="2000" dirty="0">
                <a:latin typeface="Verdana" panose="020B0604030504040204" pitchFamily="34" charset="0"/>
                <a:ea typeface="Verdana" panose="020B0604030504040204" pitchFamily="34" charset="0"/>
              </a:rPr>
            </a:br>
            <a:r>
              <a:rPr lang="en-GB" altLang="en-US" sz="2000" dirty="0">
                <a:latin typeface="Verdana" panose="020B0604030504040204" pitchFamily="34" charset="0"/>
                <a:ea typeface="Verdana" panose="020B0604030504040204" pitchFamily="34" charset="0"/>
              </a:rPr>
              <a:t>right for them.</a:t>
            </a:r>
          </a:p>
        </p:txBody>
      </p:sp>
      <p:pic>
        <p:nvPicPr>
          <p:cNvPr id="5" name="Picture 4" descr="Diagram illustrating six key values within a large turquoise heart outline, each value accompanied by a relevant icon and enclosed in pink-bordered rounded rectangles. Values listed vertically in turquoise text are Hope, Experience, Authenticity, Responsibility, Mutuality, and Empowerment, highlighting principles likely related to personal or organisational development.">
            <a:extLst>
              <a:ext uri="{FF2B5EF4-FFF2-40B4-BE49-F238E27FC236}">
                <a16:creationId xmlns:a16="http://schemas.microsoft.com/office/drawing/2014/main" id="{5BB9D95A-9C08-4608-A0E1-C9994BF9A0B3}"/>
              </a:ext>
            </a:extLst>
          </p:cNvPr>
          <p:cNvPicPr>
            <a:picLocks noChangeAspect="1"/>
          </p:cNvPicPr>
          <p:nvPr/>
        </p:nvPicPr>
        <p:blipFill>
          <a:blip r:embed="rId2"/>
          <a:stretch>
            <a:fillRect/>
          </a:stretch>
        </p:blipFill>
        <p:spPr>
          <a:xfrm>
            <a:off x="6304388" y="3491881"/>
            <a:ext cx="2807227" cy="2445498"/>
          </a:xfrm>
          <a:prstGeom prst="rect">
            <a:avLst/>
          </a:prstGeom>
        </p:spPr>
      </p:pic>
      <p:sp>
        <p:nvSpPr>
          <p:cNvPr id="8" name="TextBox 7">
            <a:extLst>
              <a:ext uri="{FF2B5EF4-FFF2-40B4-BE49-F238E27FC236}">
                <a16:creationId xmlns:a16="http://schemas.microsoft.com/office/drawing/2014/main" id="{67E2F561-BD67-51DE-9331-96B80D5D5C7C}"/>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DE4199"/>
                </a:solidFill>
                <a:effectLst/>
                <a:latin typeface="Verdana" panose="020B0604030504040204" pitchFamily="34" charset="0"/>
                <a:ea typeface="Verdana" panose="020B0604030504040204" pitchFamily="34" charset="0"/>
              </a:rPr>
              <a:t>Peer values</a:t>
            </a:r>
            <a:endParaRPr lang="en-GB" sz="2600" b="1" dirty="0">
              <a:solidFill>
                <a:srgbClr val="DE4199"/>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05117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22CC7-B6FE-B99D-F0A1-08077ACC653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8E7929D-39EB-8052-F4F1-402914664384}"/>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two – The peer support relationship </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68C05788-61AD-1C00-2972-6B5B12E1404E}"/>
              </a:ext>
            </a:extLst>
          </p:cNvPr>
          <p:cNvSpPr txBox="1"/>
          <p:nvPr/>
        </p:nvSpPr>
        <p:spPr>
          <a:xfrm>
            <a:off x="554882" y="3460398"/>
            <a:ext cx="7161340" cy="430887"/>
          </a:xfrm>
          <a:prstGeom prst="rect">
            <a:avLst/>
          </a:prstGeom>
          <a:noFill/>
        </p:spPr>
        <p:txBody>
          <a:bodyPr wrap="square">
            <a:spAutoFit/>
          </a:bodyPr>
          <a:lstStyle/>
          <a:p>
            <a:r>
              <a:rPr lang="en-GB" sz="2200" b="1" dirty="0">
                <a:effectLst/>
                <a:latin typeface="Verdana" panose="020B0604030504040204" pitchFamily="34" charset="0"/>
                <a:ea typeface="Verdana" panose="020B0604030504040204" pitchFamily="34" charset="0"/>
                <a:cs typeface="Calibri" panose="020F0502020204030204" pitchFamily="34" charset="0"/>
              </a:rPr>
              <a:t>Group discussion</a:t>
            </a:r>
            <a:endParaRPr lang="en-GB" sz="2200" b="1" dirty="0"/>
          </a:p>
        </p:txBody>
      </p:sp>
      <p:sp>
        <p:nvSpPr>
          <p:cNvPr id="8" name="TextBox 7">
            <a:extLst>
              <a:ext uri="{FF2B5EF4-FFF2-40B4-BE49-F238E27FC236}">
                <a16:creationId xmlns:a16="http://schemas.microsoft.com/office/drawing/2014/main" id="{07B966DE-BD54-E595-1AC4-55F476AFCBF6}"/>
              </a:ext>
            </a:extLst>
          </p:cNvPr>
          <p:cNvSpPr txBox="1"/>
          <p:nvPr/>
        </p:nvSpPr>
        <p:spPr>
          <a:xfrm>
            <a:off x="739689" y="3889106"/>
            <a:ext cx="7309847" cy="1785104"/>
          </a:xfrm>
          <a:prstGeom prst="rect">
            <a:avLst/>
          </a:prstGeom>
          <a:noFill/>
        </p:spPr>
        <p:txBody>
          <a:bodyPr wrap="square">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Why are peer values important for the peer relationship?</a:t>
            </a:r>
            <a:br>
              <a:rPr lang="en-GB" sz="2200" dirty="0">
                <a:latin typeface="Verdana" panose="020B0604030504040204" pitchFamily="34" charset="0"/>
                <a:ea typeface="Verdana" panose="020B0604030504040204" pitchFamily="34" charset="0"/>
              </a:rPr>
            </a:br>
            <a:endParaRPr lang="en-GB" sz="2200" dirty="0">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Looking at the HEAR ME values, which ones feel most familiar or intuitive to you and why?</a:t>
            </a:r>
          </a:p>
        </p:txBody>
      </p:sp>
      <p:sp>
        <p:nvSpPr>
          <p:cNvPr id="7" name="TextBox 6">
            <a:extLst>
              <a:ext uri="{FF2B5EF4-FFF2-40B4-BE49-F238E27FC236}">
                <a16:creationId xmlns:a16="http://schemas.microsoft.com/office/drawing/2014/main" id="{6C113C42-E38B-419B-A22A-1C2D31D86B76}"/>
              </a:ext>
            </a:extLst>
          </p:cNvPr>
          <p:cNvSpPr txBox="1"/>
          <p:nvPr/>
        </p:nvSpPr>
        <p:spPr>
          <a:xfrm>
            <a:off x="554882" y="1341737"/>
            <a:ext cx="7161340" cy="430887"/>
          </a:xfrm>
          <a:prstGeom prst="rect">
            <a:avLst/>
          </a:prstGeom>
          <a:noFill/>
        </p:spPr>
        <p:txBody>
          <a:bodyPr wrap="square">
            <a:spAutoFit/>
          </a:bodyPr>
          <a:lstStyle/>
          <a:p>
            <a:r>
              <a:rPr lang="en-GB" sz="2200" b="1" dirty="0">
                <a:effectLst/>
                <a:latin typeface="Verdana" panose="020B0604030504040204" pitchFamily="34" charset="0"/>
                <a:ea typeface="Verdana" panose="020B0604030504040204" pitchFamily="34" charset="0"/>
                <a:cs typeface="Calibri" panose="020F0502020204030204" pitchFamily="34" charset="0"/>
              </a:rPr>
              <a:t>Individual reflection</a:t>
            </a:r>
            <a:endParaRPr lang="en-GB" sz="2200" b="1" dirty="0"/>
          </a:p>
        </p:txBody>
      </p:sp>
      <p:sp>
        <p:nvSpPr>
          <p:cNvPr id="10" name="TextBox 9">
            <a:extLst>
              <a:ext uri="{FF2B5EF4-FFF2-40B4-BE49-F238E27FC236}">
                <a16:creationId xmlns:a16="http://schemas.microsoft.com/office/drawing/2014/main" id="{9BA8552F-05EB-0795-DC3C-43BACA8127AE}"/>
              </a:ext>
            </a:extLst>
          </p:cNvPr>
          <p:cNvSpPr txBox="1"/>
          <p:nvPr/>
        </p:nvSpPr>
        <p:spPr>
          <a:xfrm>
            <a:off x="739689" y="1772624"/>
            <a:ext cx="7309847" cy="1107996"/>
          </a:xfrm>
          <a:prstGeom prst="rect">
            <a:avLst/>
          </a:prstGeom>
          <a:noFill/>
        </p:spPr>
        <p:txBody>
          <a:bodyPr wrap="square">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Read the information in the workbook around HEAR ME values. Highlight or circle points you relate to or can see in your own practice. </a:t>
            </a:r>
          </a:p>
        </p:txBody>
      </p:sp>
      <p:sp>
        <p:nvSpPr>
          <p:cNvPr id="12" name="TextBox 11">
            <a:extLst>
              <a:ext uri="{FF2B5EF4-FFF2-40B4-BE49-F238E27FC236}">
                <a16:creationId xmlns:a16="http://schemas.microsoft.com/office/drawing/2014/main" id="{7FB1EC91-C316-1261-7AA2-B15DF3EFC5BE}"/>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DE4199"/>
                </a:solidFill>
                <a:effectLst/>
                <a:latin typeface="Verdana" panose="020B0604030504040204" pitchFamily="34" charset="0"/>
                <a:ea typeface="Verdana" panose="020B0604030504040204" pitchFamily="34" charset="0"/>
              </a:rPr>
              <a:t>Activity one: HEAR ME</a:t>
            </a:r>
            <a:endParaRPr lang="en-GB" sz="2600" b="1" dirty="0">
              <a:solidFill>
                <a:srgbClr val="DE4199"/>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37467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0D03C-DDD5-C234-89F9-780548DC891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8C946C1-F3D9-4752-EC31-CC874B2958D0}"/>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two - </a:t>
            </a:r>
            <a:r>
              <a:rPr lang="en-GB" sz="1600" dirty="0">
                <a:solidFill>
                  <a:schemeClr val="bg1"/>
                </a:solidFill>
                <a:latin typeface="Verdana Pro Semibold" panose="020B0704030504040204" pitchFamily="34" charset="0"/>
                <a:ea typeface="Verdana" panose="020B0604030504040204" pitchFamily="34" charset="0"/>
              </a:rPr>
              <a:t>The peer support relationship</a:t>
            </a:r>
          </a:p>
        </p:txBody>
      </p:sp>
      <p:sp>
        <p:nvSpPr>
          <p:cNvPr id="6" name="TextBox 5">
            <a:extLst>
              <a:ext uri="{FF2B5EF4-FFF2-40B4-BE49-F238E27FC236}">
                <a16:creationId xmlns:a16="http://schemas.microsoft.com/office/drawing/2014/main" id="{6243F899-9908-0F9D-3A23-D21F2765EAC2}"/>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DE4199"/>
                </a:solidFill>
                <a:effectLst/>
                <a:latin typeface="Verdana" panose="020B0604030504040204" pitchFamily="34" charset="0"/>
                <a:ea typeface="Verdana" panose="020B0604030504040204" pitchFamily="34" charset="0"/>
              </a:rPr>
              <a:t>Break</a:t>
            </a:r>
            <a:endParaRPr lang="en-GB" sz="2600" b="1" dirty="0">
              <a:solidFill>
                <a:srgbClr val="DE4199"/>
              </a:solidFill>
              <a:latin typeface="Verdana" panose="020B0604030504040204" pitchFamily="34" charset="0"/>
              <a:ea typeface="Verdana" panose="020B0604030504040204" pitchFamily="34" charset="0"/>
            </a:endParaRPr>
          </a:p>
        </p:txBody>
      </p:sp>
      <p:pic>
        <p:nvPicPr>
          <p:cNvPr id="9" name="Picture 8" descr="Illustration of a clock with a teal outer ring, yellow inner ring, and white face. Clock hands are pink, showing time approximately 9:10, with two yellow highlights on the face suggesting reflections or shine.">
            <a:extLst>
              <a:ext uri="{FF2B5EF4-FFF2-40B4-BE49-F238E27FC236}">
                <a16:creationId xmlns:a16="http://schemas.microsoft.com/office/drawing/2014/main" id="{A39809B0-EE9B-5734-52EA-79BDEA24ABB7}"/>
              </a:ext>
            </a:extLst>
          </p:cNvPr>
          <p:cNvPicPr>
            <a:picLocks noChangeAspect="1"/>
          </p:cNvPicPr>
          <p:nvPr/>
        </p:nvPicPr>
        <p:blipFill>
          <a:blip r:embed="rId2"/>
          <a:stretch>
            <a:fillRect/>
          </a:stretch>
        </p:blipFill>
        <p:spPr>
          <a:xfrm>
            <a:off x="2014809" y="904194"/>
            <a:ext cx="5049612" cy="5049612"/>
          </a:xfrm>
          <a:prstGeom prst="rect">
            <a:avLst/>
          </a:prstGeom>
        </p:spPr>
      </p:pic>
    </p:spTree>
    <p:extLst>
      <p:ext uri="{BB962C8B-B14F-4D97-AF65-F5344CB8AC3E}">
        <p14:creationId xmlns:p14="http://schemas.microsoft.com/office/powerpoint/2010/main" val="2000423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72894-D623-0F25-227E-17662AF7F418}"/>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070FD9F0-EFFA-3B9B-01F3-07F00BC5598C}"/>
              </a:ext>
            </a:extLst>
          </p:cNvPr>
          <p:cNvSpPr txBox="1"/>
          <p:nvPr/>
        </p:nvSpPr>
        <p:spPr>
          <a:xfrm>
            <a:off x="322704" y="985876"/>
            <a:ext cx="8254029" cy="430887"/>
          </a:xfrm>
          <a:prstGeom prst="rect">
            <a:avLst/>
          </a:prstGeom>
          <a:noFill/>
        </p:spPr>
        <p:txBody>
          <a:bodyPr wrap="square">
            <a:spAutoFit/>
          </a:bodyPr>
          <a:lstStyle/>
          <a:p>
            <a:r>
              <a:rPr lang="en-GB" sz="2200" dirty="0">
                <a:effectLst/>
                <a:latin typeface="Verdana" panose="020B0604030504040204" pitchFamily="34" charset="0"/>
                <a:ea typeface="Verdana" panose="020B0604030504040204" pitchFamily="34" charset="0"/>
                <a:cs typeface="Calibri" panose="020F0502020204030204" pitchFamily="34" charset="0"/>
              </a:rPr>
              <a:t>Peer values guide peer support at every level.</a:t>
            </a:r>
            <a:endParaRPr lang="en-GB" sz="2200" dirty="0">
              <a:latin typeface="Verdana" panose="020B0604030504040204" pitchFamily="34" charset="0"/>
              <a:ea typeface="Verdana" panose="020B060403050404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55EDABEC-7D8D-1F3A-662F-AF32DA6E8BC5}"/>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two – The peer support relationship </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466EB6A4-068B-E997-EEB9-66AFF6D6F4D9}"/>
              </a:ext>
            </a:extLst>
          </p:cNvPr>
          <p:cNvSpPr txBox="1"/>
          <p:nvPr/>
        </p:nvSpPr>
        <p:spPr>
          <a:xfrm>
            <a:off x="322704" y="1798279"/>
            <a:ext cx="8313299" cy="1446550"/>
          </a:xfrm>
          <a:prstGeom prst="rect">
            <a:avLst/>
          </a:prstGeom>
          <a:noFill/>
        </p:spPr>
        <p:txBody>
          <a:bodyPr wrap="square">
            <a:spAutoFit/>
          </a:bodyPr>
          <a:lstStyle/>
          <a:p>
            <a:r>
              <a:rPr lang="en-GB" sz="2200" b="1" dirty="0">
                <a:latin typeface="Verdana" panose="020B0604030504040204" pitchFamily="34" charset="0"/>
                <a:ea typeface="Verdana" panose="020B0604030504040204" pitchFamily="34" charset="0"/>
              </a:rPr>
              <a:t>Peer values guide the development of peer support</a:t>
            </a:r>
          </a:p>
          <a:p>
            <a:r>
              <a:rPr lang="en-GB" sz="2200" dirty="0">
                <a:latin typeface="Verdana" panose="020B0604030504040204" pitchFamily="34" charset="0"/>
                <a:ea typeface="Verdana" panose="020B0604030504040204" pitchFamily="34" charset="0"/>
              </a:rPr>
              <a:t>Peer values define what the role is, what makes it distinct from other forms of support, and how peer services are designed. </a:t>
            </a:r>
          </a:p>
        </p:txBody>
      </p:sp>
      <p:sp>
        <p:nvSpPr>
          <p:cNvPr id="5" name="TextBox 4">
            <a:extLst>
              <a:ext uri="{FF2B5EF4-FFF2-40B4-BE49-F238E27FC236}">
                <a16:creationId xmlns:a16="http://schemas.microsoft.com/office/drawing/2014/main" id="{18425144-394B-97F9-0E9C-66A299A3385A}"/>
              </a:ext>
            </a:extLst>
          </p:cNvPr>
          <p:cNvSpPr txBox="1"/>
          <p:nvPr/>
        </p:nvSpPr>
        <p:spPr>
          <a:xfrm>
            <a:off x="322704" y="3429000"/>
            <a:ext cx="8127032" cy="1785104"/>
          </a:xfrm>
          <a:prstGeom prst="rect">
            <a:avLst/>
          </a:prstGeom>
          <a:noFill/>
        </p:spPr>
        <p:txBody>
          <a:bodyPr wrap="square">
            <a:spAutoFit/>
          </a:bodyPr>
          <a:lstStyle/>
          <a:p>
            <a:r>
              <a:rPr lang="en-GB" sz="2200" b="1" dirty="0">
                <a:latin typeface="Verdana" panose="020B0604030504040204" pitchFamily="34" charset="0"/>
                <a:ea typeface="Verdana" panose="020B0604030504040204" pitchFamily="34" charset="0"/>
              </a:rPr>
              <a:t>Peer values guide the delivery of peer support</a:t>
            </a:r>
          </a:p>
          <a:p>
            <a:r>
              <a:rPr lang="en-GB" sz="2200" dirty="0">
                <a:latin typeface="Verdana" panose="020B0604030504040204" pitchFamily="34" charset="0"/>
                <a:ea typeface="Verdana" panose="020B0604030504040204" pitchFamily="34" charset="0"/>
              </a:rPr>
              <a:t>Peer values influence how we show up in peer relationships. They guide how we listen, share experiences, build trust, set boundaries, and balance power. </a:t>
            </a:r>
          </a:p>
        </p:txBody>
      </p:sp>
      <p:sp>
        <p:nvSpPr>
          <p:cNvPr id="8" name="TextBox 7">
            <a:extLst>
              <a:ext uri="{FF2B5EF4-FFF2-40B4-BE49-F238E27FC236}">
                <a16:creationId xmlns:a16="http://schemas.microsoft.com/office/drawing/2014/main" id="{C42D68E0-E7B4-A052-0581-3B5DA0D468D0}"/>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DE4199"/>
                </a:solidFill>
                <a:effectLst/>
                <a:latin typeface="Verdana" panose="020B0604030504040204" pitchFamily="34" charset="0"/>
                <a:ea typeface="Verdana" panose="020B0604030504040204" pitchFamily="34" charset="0"/>
              </a:rPr>
              <a:t> </a:t>
            </a:r>
            <a:r>
              <a:rPr lang="en-GB" sz="2600" b="1" dirty="0">
                <a:solidFill>
                  <a:srgbClr val="DE4199"/>
                </a:solidFill>
                <a:latin typeface="Verdana" panose="020B0604030504040204" pitchFamily="34" charset="0"/>
                <a:ea typeface="Verdana" panose="020B0604030504040204" pitchFamily="34" charset="0"/>
              </a:rPr>
              <a:t>Peer values into practice</a:t>
            </a:r>
          </a:p>
        </p:txBody>
      </p:sp>
    </p:spTree>
    <p:extLst>
      <p:ext uri="{BB962C8B-B14F-4D97-AF65-F5344CB8AC3E}">
        <p14:creationId xmlns:p14="http://schemas.microsoft.com/office/powerpoint/2010/main" val="3373409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471C7-9DD3-7866-231B-6D849B7FA29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6446D8D-EC4C-AADF-E2DD-500A2482CF79}"/>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a:t>
            </a:r>
            <a:r>
              <a:rPr lang="en-GB" sz="1600" dirty="0">
                <a:solidFill>
                  <a:schemeClr val="bg1"/>
                </a:solidFill>
                <a:latin typeface="Verdana Pro Semibold" panose="020B0704030504040204" pitchFamily="34" charset="0"/>
                <a:ea typeface="Verdana" panose="020B0604030504040204" pitchFamily="34" charset="0"/>
              </a:rPr>
              <a:t>two – The peer support relationship </a:t>
            </a:r>
            <a:endParaRPr lang="en-GB" sz="1600" dirty="0">
              <a:solidFill>
                <a:schemeClr val="bg1"/>
              </a:solidFill>
              <a:effectLst/>
              <a:latin typeface="Verdana Pro Semibold" panose="020B0704030504040204" pitchFamily="34" charset="0"/>
              <a:ea typeface="Verdana" panose="020B0604030504040204" pitchFamily="34" charset="0"/>
            </a:endParaRPr>
          </a:p>
        </p:txBody>
      </p:sp>
      <p:graphicFrame>
        <p:nvGraphicFramePr>
          <p:cNvPr id="9" name="Table 8">
            <a:extLst>
              <a:ext uri="{FF2B5EF4-FFF2-40B4-BE49-F238E27FC236}">
                <a16:creationId xmlns:a16="http://schemas.microsoft.com/office/drawing/2014/main" id="{01D89676-C052-F1EB-4BD7-90E3FE3248BF}"/>
              </a:ext>
            </a:extLst>
          </p:cNvPr>
          <p:cNvGraphicFramePr>
            <a:graphicFrameLocks noGrp="1"/>
          </p:cNvGraphicFramePr>
          <p:nvPr>
            <p:extLst>
              <p:ext uri="{D42A27DB-BD31-4B8C-83A1-F6EECF244321}">
                <p14:modId xmlns:p14="http://schemas.microsoft.com/office/powerpoint/2010/main" val="2475501530"/>
              </p:ext>
            </p:extLst>
          </p:nvPr>
        </p:nvGraphicFramePr>
        <p:xfrm>
          <a:off x="628650" y="1489315"/>
          <a:ext cx="7886700" cy="3993429"/>
        </p:xfrm>
        <a:graphic>
          <a:graphicData uri="http://schemas.openxmlformats.org/drawingml/2006/table">
            <a:tbl>
              <a:tblPr firstRow="1" firstCol="1" bandRow="1"/>
              <a:tblGrid>
                <a:gridCol w="1187413">
                  <a:extLst>
                    <a:ext uri="{9D8B030D-6E8A-4147-A177-3AD203B41FA5}">
                      <a16:colId xmlns:a16="http://schemas.microsoft.com/office/drawing/2014/main" val="238876529"/>
                    </a:ext>
                  </a:extLst>
                </a:gridCol>
                <a:gridCol w="3349344">
                  <a:extLst>
                    <a:ext uri="{9D8B030D-6E8A-4147-A177-3AD203B41FA5}">
                      <a16:colId xmlns:a16="http://schemas.microsoft.com/office/drawing/2014/main" val="1165706401"/>
                    </a:ext>
                  </a:extLst>
                </a:gridCol>
                <a:gridCol w="3349943">
                  <a:extLst>
                    <a:ext uri="{9D8B030D-6E8A-4147-A177-3AD203B41FA5}">
                      <a16:colId xmlns:a16="http://schemas.microsoft.com/office/drawing/2014/main" val="2391484276"/>
                    </a:ext>
                  </a:extLst>
                </a:gridCol>
              </a:tblGrid>
              <a:tr h="1474018">
                <a:tc>
                  <a:txBody>
                    <a:bodyPr/>
                    <a:lstStyle/>
                    <a:p>
                      <a:pPr>
                        <a:lnSpc>
                          <a:spcPct val="115000"/>
                        </a:lnSpc>
                        <a:spcAft>
                          <a:spcPts val="800"/>
                        </a:spcAft>
                        <a:buNone/>
                      </a:pPr>
                      <a:r>
                        <a:rPr lang="en-GB" sz="2200" b="1" kern="100" dirty="0">
                          <a:solidFill>
                            <a:srgbClr val="FFFFFF"/>
                          </a:solidFill>
                          <a:effectLst/>
                          <a:latin typeface="Verdana" panose="020B0604030504040204" pitchFamily="34" charset="0"/>
                          <a:ea typeface="Verdana" panose="020B0604030504040204" pitchFamily="34" charset="0"/>
                          <a:cs typeface="Times New Roman" panose="02020603050405020304" pitchFamily="18" charset="0"/>
                        </a:rPr>
                        <a:t>Peer value</a:t>
                      </a:r>
                      <a:endParaRPr lang="en-US" sz="2200" kern="100" dirty="0">
                        <a:effectLst/>
                        <a:latin typeface="Verdana" panose="020B0604030504040204" pitchFamily="34" charset="0"/>
                        <a:ea typeface="Verdana" panose="020B0604030504040204" pitchFamily="34" charset="0"/>
                        <a:cs typeface="Times New Roman" panose="02020603050405020304" pitchFamily="18" charset="0"/>
                      </a:endParaRPr>
                    </a:p>
                  </a:txBody>
                  <a:tcPr marL="64768" marR="647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4199"/>
                    </a:solidFill>
                  </a:tcPr>
                </a:tc>
                <a:tc>
                  <a:txBody>
                    <a:bodyPr/>
                    <a:lstStyle/>
                    <a:p>
                      <a:pPr>
                        <a:lnSpc>
                          <a:spcPct val="115000"/>
                        </a:lnSpc>
                        <a:spcAft>
                          <a:spcPts val="800"/>
                        </a:spcAft>
                        <a:buNone/>
                      </a:pPr>
                      <a:r>
                        <a:rPr lang="en-GB" sz="2200" b="1" kern="100" dirty="0">
                          <a:solidFill>
                            <a:srgbClr val="FFFFFF"/>
                          </a:solidFill>
                          <a:effectLst/>
                          <a:latin typeface="Verdana" panose="020B0604030504040204" pitchFamily="34" charset="0"/>
                          <a:ea typeface="Verdana" panose="020B0604030504040204" pitchFamily="34" charset="0"/>
                          <a:cs typeface="Times New Roman" panose="02020603050405020304" pitchFamily="18" charset="0"/>
                        </a:rPr>
                        <a:t>Development of peer support</a:t>
                      </a:r>
                      <a:endParaRPr lang="en-US" sz="2200" kern="100" dirty="0">
                        <a:effectLst/>
                        <a:latin typeface="Verdana" panose="020B0604030504040204" pitchFamily="34" charset="0"/>
                        <a:ea typeface="Verdana" panose="020B0604030504040204" pitchFamily="34" charset="0"/>
                        <a:cs typeface="Times New Roman" panose="02020603050405020304" pitchFamily="18" charset="0"/>
                      </a:endParaRPr>
                    </a:p>
                  </a:txBody>
                  <a:tcPr marL="64768" marR="647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4199"/>
                    </a:solidFill>
                  </a:tcPr>
                </a:tc>
                <a:tc>
                  <a:txBody>
                    <a:bodyPr/>
                    <a:lstStyle/>
                    <a:p>
                      <a:pPr>
                        <a:lnSpc>
                          <a:spcPct val="115000"/>
                        </a:lnSpc>
                        <a:spcAft>
                          <a:spcPts val="800"/>
                        </a:spcAft>
                        <a:buNone/>
                      </a:pPr>
                      <a:r>
                        <a:rPr lang="en-GB" sz="2200" b="1" kern="100" dirty="0">
                          <a:solidFill>
                            <a:srgbClr val="FFFFFF"/>
                          </a:solidFill>
                          <a:effectLst/>
                          <a:latin typeface="Verdana" panose="020B0604030504040204" pitchFamily="34" charset="0"/>
                          <a:ea typeface="Verdana" panose="020B0604030504040204" pitchFamily="34" charset="0"/>
                          <a:cs typeface="Times New Roman" panose="02020603050405020304" pitchFamily="18" charset="0"/>
                        </a:rPr>
                        <a:t>Delivery of peer support</a:t>
                      </a:r>
                      <a:endParaRPr lang="en-US" sz="2200" kern="100" dirty="0">
                        <a:effectLst/>
                        <a:latin typeface="Verdana" panose="020B0604030504040204" pitchFamily="34" charset="0"/>
                        <a:ea typeface="Verdana" panose="020B0604030504040204" pitchFamily="34" charset="0"/>
                        <a:cs typeface="Times New Roman" panose="02020603050405020304" pitchFamily="18" charset="0"/>
                      </a:endParaRPr>
                    </a:p>
                  </a:txBody>
                  <a:tcPr marL="64768" marR="647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4199"/>
                    </a:solidFill>
                  </a:tcPr>
                </a:tc>
                <a:extLst>
                  <a:ext uri="{0D108BD9-81ED-4DB2-BD59-A6C34878D82A}">
                    <a16:rowId xmlns:a16="http://schemas.microsoft.com/office/drawing/2014/main" val="1015234213"/>
                  </a:ext>
                </a:extLst>
              </a:tr>
              <a:tr h="2519411">
                <a:tc>
                  <a:txBody>
                    <a:bodyPr/>
                    <a:lstStyle/>
                    <a:p>
                      <a:pPr>
                        <a:lnSpc>
                          <a:spcPct val="115000"/>
                        </a:lnSpc>
                        <a:spcAft>
                          <a:spcPts val="800"/>
                        </a:spcAft>
                        <a:buNone/>
                      </a:pPr>
                      <a:r>
                        <a:rPr lang="en-GB" sz="2200" b="1" kern="1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rPr>
                        <a:t>Hope</a:t>
                      </a:r>
                      <a:r>
                        <a:rPr lang="en-GB" sz="2200" b="1" kern="100" dirty="0">
                          <a:solidFill>
                            <a:srgbClr val="FFFFFF"/>
                          </a:solidFill>
                          <a:effectLst/>
                          <a:latin typeface="Verdana" panose="020B0604030504040204" pitchFamily="34" charset="0"/>
                          <a:ea typeface="Verdana" panose="020B0604030504040204" pitchFamily="34" charset="0"/>
                          <a:cs typeface="Times New Roman" panose="02020603050405020304" pitchFamily="18" charset="0"/>
                        </a:rPr>
                        <a:t> </a:t>
                      </a:r>
                      <a:endParaRPr lang="en-US" sz="2200" kern="100" dirty="0">
                        <a:effectLst/>
                        <a:latin typeface="Verdana" panose="020B0604030504040204" pitchFamily="34" charset="0"/>
                        <a:ea typeface="Verdana" panose="020B0604030504040204" pitchFamily="34" charset="0"/>
                        <a:cs typeface="Times New Roman" panose="02020603050405020304" pitchFamily="18" charset="0"/>
                      </a:endParaRPr>
                    </a:p>
                  </a:txBody>
                  <a:tcPr marL="64768" marR="647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2200" kern="100" dirty="0">
                          <a:effectLst/>
                          <a:latin typeface="Verdana" panose="020B0604030504040204" pitchFamily="34" charset="0"/>
                          <a:ea typeface="Verdana" panose="020B0604030504040204" pitchFamily="34" charset="0"/>
                          <a:cs typeface="Times New Roman" panose="02020603050405020304" pitchFamily="18" charset="0"/>
                        </a:rPr>
                        <a:t>Be strengths based and use language that focuses on possibility and future</a:t>
                      </a:r>
                      <a:endParaRPr lang="en-US" sz="2200" kern="100" dirty="0">
                        <a:effectLst/>
                        <a:latin typeface="Verdana" panose="020B0604030504040204" pitchFamily="34" charset="0"/>
                        <a:ea typeface="Verdana" panose="020B0604030504040204" pitchFamily="34" charset="0"/>
                        <a:cs typeface="Times New Roman" panose="02020603050405020304" pitchFamily="18" charset="0"/>
                      </a:endParaRPr>
                    </a:p>
                  </a:txBody>
                  <a:tcPr marL="64768" marR="647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2200" kern="100" dirty="0">
                          <a:effectLst/>
                          <a:latin typeface="Verdana" panose="020B0604030504040204" pitchFamily="34" charset="0"/>
                          <a:ea typeface="Verdana" panose="020B0604030504040204" pitchFamily="34" charset="0"/>
                          <a:cs typeface="Times New Roman" panose="02020603050405020304" pitchFamily="18" charset="0"/>
                        </a:rPr>
                        <a:t>Model recovery in your practice by sharing experiences intentionally </a:t>
                      </a:r>
                      <a:endParaRPr lang="en-US" sz="2200" kern="100" dirty="0">
                        <a:effectLst/>
                        <a:latin typeface="Verdana" panose="020B0604030504040204" pitchFamily="34" charset="0"/>
                        <a:ea typeface="Verdana" panose="020B0604030504040204" pitchFamily="34" charset="0"/>
                        <a:cs typeface="Times New Roman" panose="02020603050405020304" pitchFamily="18" charset="0"/>
                      </a:endParaRPr>
                    </a:p>
                  </a:txBody>
                  <a:tcPr marL="64768" marR="6476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2104958"/>
                  </a:ext>
                </a:extLst>
              </a:tr>
            </a:tbl>
          </a:graphicData>
        </a:graphic>
      </p:graphicFrame>
      <p:sp>
        <p:nvSpPr>
          <p:cNvPr id="10" name="TextBox 9">
            <a:extLst>
              <a:ext uri="{FF2B5EF4-FFF2-40B4-BE49-F238E27FC236}">
                <a16:creationId xmlns:a16="http://schemas.microsoft.com/office/drawing/2014/main" id="{D3089DD2-99BC-3A72-796B-CE1B55C6C222}"/>
              </a:ext>
            </a:extLst>
          </p:cNvPr>
          <p:cNvSpPr txBox="1"/>
          <p:nvPr/>
        </p:nvSpPr>
        <p:spPr>
          <a:xfrm>
            <a:off x="628650" y="5616374"/>
            <a:ext cx="8254029" cy="769441"/>
          </a:xfrm>
          <a:prstGeom prst="rect">
            <a:avLst/>
          </a:prstGeom>
          <a:noFill/>
        </p:spPr>
        <p:txBody>
          <a:bodyPr wrap="square">
            <a:spAutoFit/>
          </a:bodyPr>
          <a:lstStyle/>
          <a:p>
            <a:r>
              <a:rPr lang="en-GB" sz="2200" dirty="0">
                <a:latin typeface="Verdana" panose="020B0604030504040204" pitchFamily="34" charset="0"/>
                <a:ea typeface="Verdana" panose="020B0604030504040204" pitchFamily="34" charset="0"/>
                <a:cs typeface="Calibri" panose="020F0502020204030204" pitchFamily="34" charset="0"/>
              </a:rPr>
              <a:t>More examples can be found in the participant workbook.</a:t>
            </a:r>
          </a:p>
        </p:txBody>
      </p:sp>
      <p:sp>
        <p:nvSpPr>
          <p:cNvPr id="5" name="TextBox 4">
            <a:extLst>
              <a:ext uri="{FF2B5EF4-FFF2-40B4-BE49-F238E27FC236}">
                <a16:creationId xmlns:a16="http://schemas.microsoft.com/office/drawing/2014/main" id="{EB02F813-6459-9F17-1EF4-A1CCDDCDB05B}"/>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DE4199"/>
                </a:solidFill>
                <a:latin typeface="Verdana" panose="020B0604030504040204" pitchFamily="34" charset="0"/>
                <a:ea typeface="Verdana" panose="020B0604030504040204" pitchFamily="34" charset="0"/>
              </a:rPr>
              <a:t>Peer values into practice</a:t>
            </a:r>
          </a:p>
        </p:txBody>
      </p:sp>
    </p:spTree>
    <p:extLst>
      <p:ext uri="{BB962C8B-B14F-4D97-AF65-F5344CB8AC3E}">
        <p14:creationId xmlns:p14="http://schemas.microsoft.com/office/powerpoint/2010/main" val="72688734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5DACF85271284390D3B3D7DEA2E853" ma:contentTypeVersion="19" ma:contentTypeDescription="Create a new document." ma:contentTypeScope="" ma:versionID="fedb6aaa7616020fed345d4da379fc4e">
  <xsd:schema xmlns:xsd="http://www.w3.org/2001/XMLSchema" xmlns:xs="http://www.w3.org/2001/XMLSchema" xmlns:p="http://schemas.microsoft.com/office/2006/metadata/properties" xmlns:ns2="8b74137d-d9be-4ff9-a4f9-d6f2ef9856c7" xmlns:ns3="97e4de13-b538-49c5-8d45-ef9af064884b" targetNamespace="http://schemas.microsoft.com/office/2006/metadata/properties" ma:root="true" ma:fieldsID="7de9e8909cf99346502b5682943c7bba" ns2:_="" ns3:_="">
    <xsd:import namespace="8b74137d-d9be-4ff9-a4f9-d6f2ef9856c7"/>
    <xsd:import namespace="97e4de13-b538-49c5-8d45-ef9af064884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74137d-d9be-4ff9-a4f9-d6f2ef9856c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f213110-68b5-4d1d-853d-28854cc312b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7e4de13-b538-49c5-8d45-ef9af064884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a0b75df-fdbd-4ca4-a34f-5ddb575c46ee}" ma:internalName="TaxCatchAll" ma:showField="CatchAllData" ma:web="97e4de13-b538-49c5-8d45-ef9af064884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7e4de13-b538-49c5-8d45-ef9af064884b" xsi:nil="true"/>
    <lcf76f155ced4ddcb4097134ff3c332f xmlns="8b74137d-d9be-4ff9-a4f9-d6f2ef9856c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93E5476-A04D-4286-9E07-E0EEB1C99C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74137d-d9be-4ff9-a4f9-d6f2ef9856c7"/>
    <ds:schemaRef ds:uri="97e4de13-b538-49c5-8d45-ef9af06488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695E55D-9D5C-4A29-9226-C552D9D5AAA5}">
  <ds:schemaRefs>
    <ds:schemaRef ds:uri="http://schemas.microsoft.com/sharepoint/v3/contenttype/forms"/>
  </ds:schemaRefs>
</ds:datastoreItem>
</file>

<file path=customXml/itemProps3.xml><?xml version="1.0" encoding="utf-8"?>
<ds:datastoreItem xmlns:ds="http://schemas.openxmlformats.org/officeDocument/2006/customXml" ds:itemID="{B655C65F-0C83-4066-BF81-04FBA8DDD930}">
  <ds:schemaRefs>
    <ds:schemaRef ds:uri="http://schemas.microsoft.com/office/2006/metadata/properties"/>
    <ds:schemaRef ds:uri="http://schemas.microsoft.com/office/infopath/2007/PartnerControls"/>
    <ds:schemaRef ds:uri="97e4de13-b538-49c5-8d45-ef9af064884b"/>
    <ds:schemaRef ds:uri="8b74137d-d9be-4ff9-a4f9-d6f2ef9856c7"/>
  </ds:schemaRefs>
</ds:datastoreItem>
</file>

<file path=docProps/app.xml><?xml version="1.0" encoding="utf-8"?>
<Properties xmlns="http://schemas.openxmlformats.org/officeDocument/2006/extended-properties" xmlns:vt="http://schemas.openxmlformats.org/officeDocument/2006/docPropsVTypes">
  <Template>Office Theme</Template>
  <TotalTime>1108</TotalTime>
  <Words>825</Words>
  <Application>Microsoft Office PowerPoint</Application>
  <PresentationFormat>On-screen Show (4:3)</PresentationFormat>
  <Paragraphs>88</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Aptos</vt:lpstr>
      <vt:lpstr>Aptos Display</vt:lpstr>
      <vt:lpstr>Arial</vt:lpstr>
      <vt:lpstr>Calibri</vt:lpstr>
      <vt:lpstr>Verdana</vt:lpstr>
      <vt:lpstr>Verdana Pro Cond Semibold</vt:lpstr>
      <vt:lpstr>Verdana Pro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MacNeill</dc:creator>
  <cp:lastModifiedBy>Lisa Moynes</cp:lastModifiedBy>
  <cp:revision>2</cp:revision>
  <cp:lastPrinted>2024-11-02T16:23:09Z</cp:lastPrinted>
  <dcterms:created xsi:type="dcterms:W3CDTF">2024-09-22T10:44:21Z</dcterms:created>
  <dcterms:modified xsi:type="dcterms:W3CDTF">2026-08-17T12:42:14Z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0x010100785DACF85271284390D3B3D7DEA2E853</vt:lpwstr>
  </property>
  <property fmtid="{D5CDD505-2E9C-101B-9397-08002B2CF9AE}" pid="3" name="MediaServiceImageTags">
    <vt:lpwstr/>
  </property>
</Properties>
</file>