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sldIdLst>
    <p:sldId id="279" r:id="rId5"/>
    <p:sldId id="304" r:id="rId6"/>
    <p:sldId id="297" r:id="rId7"/>
    <p:sldId id="282" r:id="rId8"/>
    <p:sldId id="292" r:id="rId9"/>
    <p:sldId id="287" r:id="rId10"/>
    <p:sldId id="305" r:id="rId11"/>
    <p:sldId id="298" r:id="rId12"/>
    <p:sldId id="306" r:id="rId13"/>
    <p:sldId id="300" r:id="rId14"/>
    <p:sldId id="307" r:id="rId15"/>
    <p:sldId id="308" r:id="rId16"/>
    <p:sldId id="299" r:id="rId17"/>
    <p:sldId id="302" r:id="rId18"/>
    <p:sldId id="309" r:id="rId19"/>
    <p:sldId id="295"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3A8D"/>
    <a:srgbClr val="E944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02"/>
  </p:normalViewPr>
  <p:slideViewPr>
    <p:cSldViewPr snapToGrid="0" showGuides="1">
      <p:cViewPr varScale="1">
        <p:scale>
          <a:sx n="90" d="100"/>
          <a:sy n="90" d="100"/>
        </p:scale>
        <p:origin x="1234"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Moynes" userId="a2689560-30b5-4a46-afdb-7a699d6b0ac2" providerId="ADAL" clId="{B0DC075A-5D29-4B1B-9167-61C60196143F}"/>
    <pc:docChg chg="undo custSel addSld delSld modSld sldOrd">
      <pc:chgData name="Lisa Moynes" userId="a2689560-30b5-4a46-afdb-7a699d6b0ac2" providerId="ADAL" clId="{B0DC075A-5D29-4B1B-9167-61C60196143F}" dt="2026-08-12T15:51:30.982" v="417" actId="20577"/>
      <pc:docMkLst>
        <pc:docMk/>
      </pc:docMkLst>
      <pc:sldChg chg="addSp delSp modSp mod">
        <pc:chgData name="Lisa Moynes" userId="a2689560-30b5-4a46-afdb-7a699d6b0ac2" providerId="ADAL" clId="{B0DC075A-5D29-4B1B-9167-61C60196143F}" dt="2026-08-07T12:48:13.852" v="413" actId="962"/>
        <pc:sldMkLst>
          <pc:docMk/>
          <pc:sldMk cId="888210396" sldId="279"/>
        </pc:sldMkLst>
        <pc:spChg chg="add mod">
          <ac:chgData name="Lisa Moynes" userId="a2689560-30b5-4a46-afdb-7a699d6b0ac2" providerId="ADAL" clId="{B0DC075A-5D29-4B1B-9167-61C60196143F}" dt="2026-08-06T15:26:34.220" v="349" actId="14100"/>
          <ac:spMkLst>
            <pc:docMk/>
            <pc:sldMk cId="888210396" sldId="279"/>
            <ac:spMk id="7" creationId="{619E9B03-BDE6-94C0-E74B-33FCD9CD88CB}"/>
          </ac:spMkLst>
        </pc:spChg>
        <pc:spChg chg="add mod">
          <ac:chgData name="Lisa Moynes" userId="a2689560-30b5-4a46-afdb-7a699d6b0ac2" providerId="ADAL" clId="{B0DC075A-5D29-4B1B-9167-61C60196143F}" dt="2026-08-06T15:26:20.046" v="314" actId="20577"/>
          <ac:spMkLst>
            <pc:docMk/>
            <pc:sldMk cId="888210396" sldId="279"/>
            <ac:spMk id="9" creationId="{4C594761-48B6-0CEE-3C19-585266933598}"/>
          </ac:spMkLst>
        </pc:spChg>
        <pc:picChg chg="add mod">
          <ac:chgData name="Lisa Moynes" userId="a2689560-30b5-4a46-afdb-7a699d6b0ac2" providerId="ADAL" clId="{B0DC075A-5D29-4B1B-9167-61C60196143F}" dt="2026-08-07T12:48:13.852" v="413" actId="962"/>
          <ac:picMkLst>
            <pc:docMk/>
            <pc:sldMk cId="888210396" sldId="279"/>
            <ac:picMk id="4" creationId="{2AAC77BA-3D2B-F875-E0ED-3211689A365A}"/>
          </ac:picMkLst>
        </pc:picChg>
        <pc:picChg chg="add">
          <ac:chgData name="Lisa Moynes" userId="a2689560-30b5-4a46-afdb-7a699d6b0ac2" providerId="ADAL" clId="{B0DC075A-5D29-4B1B-9167-61C60196143F}" dt="2026-08-06T15:26:13.781" v="311" actId="22"/>
          <ac:picMkLst>
            <pc:docMk/>
            <pc:sldMk cId="888210396" sldId="279"/>
            <ac:picMk id="12" creationId="{D744A951-0132-4F4B-6267-A61933C0D770}"/>
          </ac:picMkLst>
        </pc:picChg>
      </pc:sldChg>
      <pc:sldChg chg="addSp delSp modSp mod">
        <pc:chgData name="Lisa Moynes" userId="a2689560-30b5-4a46-afdb-7a699d6b0ac2" providerId="ADAL" clId="{B0DC075A-5D29-4B1B-9167-61C60196143F}" dt="2026-08-12T15:51:23.336" v="416" actId="20577"/>
        <pc:sldMkLst>
          <pc:docMk/>
          <pc:sldMk cId="3936433826" sldId="282"/>
        </pc:sldMkLst>
        <pc:spChg chg="add">
          <ac:chgData name="Lisa Moynes" userId="a2689560-30b5-4a46-afdb-7a699d6b0ac2" providerId="ADAL" clId="{B0DC075A-5D29-4B1B-9167-61C60196143F}" dt="2026-08-06T15:17:45.472" v="22" actId="22"/>
          <ac:spMkLst>
            <pc:docMk/>
            <pc:sldMk cId="3936433826" sldId="282"/>
            <ac:spMk id="5" creationId="{44058C50-5B97-39B8-6A2A-146869A11D5D}"/>
          </ac:spMkLst>
        </pc:spChg>
        <pc:spChg chg="mod">
          <ac:chgData name="Lisa Moynes" userId="a2689560-30b5-4a46-afdb-7a699d6b0ac2" providerId="ADAL" clId="{B0DC075A-5D29-4B1B-9167-61C60196143F}" dt="2026-08-06T15:20:29.790" v="64" actId="1076"/>
          <ac:spMkLst>
            <pc:docMk/>
            <pc:sldMk cId="3936433826" sldId="282"/>
            <ac:spMk id="6" creationId="{D3AFBC11-26D0-DE45-A707-D51E9D9790DE}"/>
          </ac:spMkLst>
        </pc:spChg>
        <pc:spChg chg="add mod">
          <ac:chgData name="Lisa Moynes" userId="a2689560-30b5-4a46-afdb-7a699d6b0ac2" providerId="ADAL" clId="{B0DC075A-5D29-4B1B-9167-61C60196143F}" dt="2026-08-12T15:51:23.336" v="416" actId="20577"/>
          <ac:spMkLst>
            <pc:docMk/>
            <pc:sldMk cId="3936433826" sldId="282"/>
            <ac:spMk id="11" creationId="{FC8228BE-FA77-7766-69C2-12AC3E75D56D}"/>
          </ac:spMkLst>
        </pc:spChg>
        <pc:picChg chg="add">
          <ac:chgData name="Lisa Moynes" userId="a2689560-30b5-4a46-afdb-7a699d6b0ac2" providerId="ADAL" clId="{B0DC075A-5D29-4B1B-9167-61C60196143F}" dt="2026-08-06T15:19:55" v="59" actId="22"/>
          <ac:picMkLst>
            <pc:docMk/>
            <pc:sldMk cId="3936433826" sldId="282"/>
            <ac:picMk id="9" creationId="{25C9DBF1-F73F-5EFB-1FB6-6C5343500342}"/>
          </ac:picMkLst>
        </pc:picChg>
      </pc:sldChg>
      <pc:sldChg chg="addSp delSp modSp mod">
        <pc:chgData name="Lisa Moynes" userId="a2689560-30b5-4a46-afdb-7a699d6b0ac2" providerId="ADAL" clId="{B0DC075A-5D29-4B1B-9167-61C60196143F}" dt="2026-08-07T12:45:30.154" v="358" actId="20577"/>
        <pc:sldMkLst>
          <pc:docMk/>
          <pc:sldMk cId="505117589" sldId="287"/>
        </pc:sldMkLst>
        <pc:spChg chg="add">
          <ac:chgData name="Lisa Moynes" userId="a2689560-30b5-4a46-afdb-7a699d6b0ac2" providerId="ADAL" clId="{B0DC075A-5D29-4B1B-9167-61C60196143F}" dt="2026-08-06T15:17:49.253" v="24" actId="22"/>
          <ac:spMkLst>
            <pc:docMk/>
            <pc:sldMk cId="505117589" sldId="287"/>
            <ac:spMk id="4" creationId="{4CD473E4-0101-DA1C-8C11-09C32A3B662E}"/>
          </ac:spMkLst>
        </pc:spChg>
        <pc:spChg chg="add mod">
          <ac:chgData name="Lisa Moynes" userId="a2689560-30b5-4a46-afdb-7a699d6b0ac2" providerId="ADAL" clId="{B0DC075A-5D29-4B1B-9167-61C60196143F}" dt="2026-08-07T12:45:30.154" v="358" actId="20577"/>
          <ac:spMkLst>
            <pc:docMk/>
            <pc:sldMk cId="505117589" sldId="287"/>
            <ac:spMk id="8" creationId="{47F9E1C9-E7DE-D526-D4CD-C3A489A7E992}"/>
          </ac:spMkLst>
        </pc:spChg>
      </pc:sldChg>
      <pc:sldChg chg="addSp delSp modSp mod">
        <pc:chgData name="Lisa Moynes" userId="a2689560-30b5-4a46-afdb-7a699d6b0ac2" providerId="ADAL" clId="{B0DC075A-5D29-4B1B-9167-61C60196143F}" dt="2026-08-07T12:47:44.646" v="407" actId="962"/>
        <pc:sldMkLst>
          <pc:docMk/>
          <pc:sldMk cId="1768745131" sldId="292"/>
        </pc:sldMkLst>
        <pc:spChg chg="add">
          <ac:chgData name="Lisa Moynes" userId="a2689560-30b5-4a46-afdb-7a699d6b0ac2" providerId="ADAL" clId="{B0DC075A-5D29-4B1B-9167-61C60196143F}" dt="2026-08-06T15:17:47.366" v="23" actId="22"/>
          <ac:spMkLst>
            <pc:docMk/>
            <pc:sldMk cId="1768745131" sldId="292"/>
            <ac:spMk id="7" creationId="{EA881FF0-1992-1AC9-F811-6A296CC2AE3B}"/>
          </ac:spMkLst>
        </pc:spChg>
        <pc:spChg chg="add mod">
          <ac:chgData name="Lisa Moynes" userId="a2689560-30b5-4a46-afdb-7a699d6b0ac2" providerId="ADAL" clId="{B0DC075A-5D29-4B1B-9167-61C60196143F}" dt="2026-08-07T12:45:20.687" v="354" actId="255"/>
          <ac:spMkLst>
            <pc:docMk/>
            <pc:sldMk cId="1768745131" sldId="292"/>
            <ac:spMk id="9" creationId="{71A9BBB6-2B30-9728-C142-8883A01D8B5B}"/>
          </ac:spMkLst>
        </pc:spChg>
        <pc:picChg chg="add mod">
          <ac:chgData name="Lisa Moynes" userId="a2689560-30b5-4a46-afdb-7a699d6b0ac2" providerId="ADAL" clId="{B0DC075A-5D29-4B1B-9167-61C60196143F}" dt="2026-08-07T12:47:44.646" v="407" actId="962"/>
          <ac:picMkLst>
            <pc:docMk/>
            <pc:sldMk cId="1768745131" sldId="292"/>
            <ac:picMk id="11" creationId="{EEEF8CE5-FEEE-7923-4BE0-3A16E34BD1FC}"/>
          </ac:picMkLst>
        </pc:picChg>
      </pc:sldChg>
      <pc:sldChg chg="addSp delSp modSp mod">
        <pc:chgData name="Lisa Moynes" userId="a2689560-30b5-4a46-afdb-7a699d6b0ac2" providerId="ADAL" clId="{B0DC075A-5D29-4B1B-9167-61C60196143F}" dt="2026-08-12T15:51:30.982" v="417" actId="20577"/>
        <pc:sldMkLst>
          <pc:docMk/>
          <pc:sldMk cId="2711737562" sldId="295"/>
        </pc:sldMkLst>
        <pc:spChg chg="add">
          <ac:chgData name="Lisa Moynes" userId="a2689560-30b5-4a46-afdb-7a699d6b0ac2" providerId="ADAL" clId="{B0DC075A-5D29-4B1B-9167-61C60196143F}" dt="2026-08-06T15:18:00.223" v="34" actId="22"/>
          <ac:spMkLst>
            <pc:docMk/>
            <pc:sldMk cId="2711737562" sldId="295"/>
            <ac:spMk id="5" creationId="{5819EBFA-8AE9-60FA-FBBF-508AD3E69638}"/>
          </ac:spMkLst>
        </pc:spChg>
        <pc:spChg chg="add">
          <ac:chgData name="Lisa Moynes" userId="a2689560-30b5-4a46-afdb-7a699d6b0ac2" providerId="ADAL" clId="{B0DC075A-5D29-4B1B-9167-61C60196143F}" dt="2026-08-06T15:18:14.926" v="37" actId="22"/>
          <ac:spMkLst>
            <pc:docMk/>
            <pc:sldMk cId="2711737562" sldId="295"/>
            <ac:spMk id="9" creationId="{1D118749-48B4-2348-A7A0-CBBBC41702DC}"/>
          </ac:spMkLst>
        </pc:spChg>
        <pc:spChg chg="add mod">
          <ac:chgData name="Lisa Moynes" userId="a2689560-30b5-4a46-afdb-7a699d6b0ac2" providerId="ADAL" clId="{B0DC075A-5D29-4B1B-9167-61C60196143F}" dt="2026-08-12T15:51:30.982" v="417" actId="20577"/>
          <ac:spMkLst>
            <pc:docMk/>
            <pc:sldMk cId="2711737562" sldId="295"/>
            <ac:spMk id="13" creationId="{B20DA649-965D-6F6E-3381-B23663B58E03}"/>
          </ac:spMkLst>
        </pc:spChg>
        <pc:picChg chg="add">
          <ac:chgData name="Lisa Moynes" userId="a2689560-30b5-4a46-afdb-7a699d6b0ac2" providerId="ADAL" clId="{B0DC075A-5D29-4B1B-9167-61C60196143F}" dt="2026-08-06T15:18:14.926" v="37" actId="22"/>
          <ac:picMkLst>
            <pc:docMk/>
            <pc:sldMk cId="2711737562" sldId="295"/>
            <ac:picMk id="11" creationId="{F8124D08-640A-492C-466D-A9466076391E}"/>
          </ac:picMkLst>
        </pc:picChg>
      </pc:sldChg>
      <pc:sldChg chg="addSp delSp modSp mod">
        <pc:chgData name="Lisa Moynes" userId="a2689560-30b5-4a46-afdb-7a699d6b0ac2" providerId="ADAL" clId="{B0DC075A-5D29-4B1B-9167-61C60196143F}" dt="2026-08-12T12:35:27.716" v="415" actId="255"/>
        <pc:sldMkLst>
          <pc:docMk/>
          <pc:sldMk cId="2798886981" sldId="297"/>
        </pc:sldMkLst>
        <pc:spChg chg="add">
          <ac:chgData name="Lisa Moynes" userId="a2689560-30b5-4a46-afdb-7a699d6b0ac2" providerId="ADAL" clId="{B0DC075A-5D29-4B1B-9167-61C60196143F}" dt="2026-08-06T15:17:44.166" v="21" actId="22"/>
          <ac:spMkLst>
            <pc:docMk/>
            <pc:sldMk cId="2798886981" sldId="297"/>
            <ac:spMk id="3" creationId="{41B87745-A318-D6A0-B8F3-8826C41FF604}"/>
          </ac:spMkLst>
        </pc:spChg>
        <pc:spChg chg="add mod">
          <ac:chgData name="Lisa Moynes" userId="a2689560-30b5-4a46-afdb-7a699d6b0ac2" providerId="ADAL" clId="{B0DC075A-5D29-4B1B-9167-61C60196143F}" dt="2026-08-12T12:35:27.716" v="415" actId="255"/>
          <ac:spMkLst>
            <pc:docMk/>
            <pc:sldMk cId="2798886981" sldId="297"/>
            <ac:spMk id="27" creationId="{AE5282B7-56B5-FCE2-6944-1F657B62A551}"/>
          </ac:spMkLst>
        </pc:spChg>
        <pc:spChg chg="add">
          <ac:chgData name="Lisa Moynes" userId="a2689560-30b5-4a46-afdb-7a699d6b0ac2" providerId="ADAL" clId="{B0DC075A-5D29-4B1B-9167-61C60196143F}" dt="2026-08-06T15:19:36.714" v="57" actId="22"/>
          <ac:spMkLst>
            <pc:docMk/>
            <pc:sldMk cId="2798886981" sldId="297"/>
            <ac:spMk id="29" creationId="{32848DEF-1A1E-F59F-0E00-1B47A544E15B}"/>
          </ac:spMkLst>
        </pc:spChg>
        <pc:spChg chg="add">
          <ac:chgData name="Lisa Moynes" userId="a2689560-30b5-4a46-afdb-7a699d6b0ac2" providerId="ADAL" clId="{B0DC075A-5D29-4B1B-9167-61C60196143F}" dt="2026-08-06T15:19:36.714" v="57" actId="22"/>
          <ac:spMkLst>
            <pc:docMk/>
            <pc:sldMk cId="2798886981" sldId="297"/>
            <ac:spMk id="31" creationId="{8DBC8459-C445-5D41-17BA-57A0B649CDA4}"/>
          </ac:spMkLst>
        </pc:spChg>
        <pc:spChg chg="add">
          <ac:chgData name="Lisa Moynes" userId="a2689560-30b5-4a46-afdb-7a699d6b0ac2" providerId="ADAL" clId="{B0DC075A-5D29-4B1B-9167-61C60196143F}" dt="2026-08-06T15:19:36.714" v="57" actId="22"/>
          <ac:spMkLst>
            <pc:docMk/>
            <pc:sldMk cId="2798886981" sldId="297"/>
            <ac:spMk id="33" creationId="{FAEAE4F6-F94D-33DF-2B90-16E9DBD3DBB6}"/>
          </ac:spMkLst>
        </pc:spChg>
        <pc:spChg chg="add">
          <ac:chgData name="Lisa Moynes" userId="a2689560-30b5-4a46-afdb-7a699d6b0ac2" providerId="ADAL" clId="{B0DC075A-5D29-4B1B-9167-61C60196143F}" dt="2026-08-06T15:19:36.714" v="57" actId="22"/>
          <ac:spMkLst>
            <pc:docMk/>
            <pc:sldMk cId="2798886981" sldId="297"/>
            <ac:spMk id="41" creationId="{17459699-FEC4-EE0B-600F-3E4732D44BEC}"/>
          </ac:spMkLst>
        </pc:spChg>
        <pc:spChg chg="add">
          <ac:chgData name="Lisa Moynes" userId="a2689560-30b5-4a46-afdb-7a699d6b0ac2" providerId="ADAL" clId="{B0DC075A-5D29-4B1B-9167-61C60196143F}" dt="2026-08-06T15:19:36.714" v="57" actId="22"/>
          <ac:spMkLst>
            <pc:docMk/>
            <pc:sldMk cId="2798886981" sldId="297"/>
            <ac:spMk id="45" creationId="{EBD8D005-9DA8-CC12-300E-A50053891BFA}"/>
          </ac:spMkLst>
        </pc:spChg>
        <pc:spChg chg="add">
          <ac:chgData name="Lisa Moynes" userId="a2689560-30b5-4a46-afdb-7a699d6b0ac2" providerId="ADAL" clId="{B0DC075A-5D29-4B1B-9167-61C60196143F}" dt="2026-08-06T15:19:36.714" v="57" actId="22"/>
          <ac:spMkLst>
            <pc:docMk/>
            <pc:sldMk cId="2798886981" sldId="297"/>
            <ac:spMk id="47" creationId="{BEA4A2A6-3208-4D85-5488-71CD9CC46897}"/>
          </ac:spMkLst>
        </pc:spChg>
        <pc:spChg chg="add">
          <ac:chgData name="Lisa Moynes" userId="a2689560-30b5-4a46-afdb-7a699d6b0ac2" providerId="ADAL" clId="{B0DC075A-5D29-4B1B-9167-61C60196143F}" dt="2026-08-06T15:19:36.714" v="57" actId="22"/>
          <ac:spMkLst>
            <pc:docMk/>
            <pc:sldMk cId="2798886981" sldId="297"/>
            <ac:spMk id="49" creationId="{C51441DE-129F-9059-BC96-6DCA2B6A22AE}"/>
          </ac:spMkLst>
        </pc:spChg>
        <pc:spChg chg="add">
          <ac:chgData name="Lisa Moynes" userId="a2689560-30b5-4a46-afdb-7a699d6b0ac2" providerId="ADAL" clId="{B0DC075A-5D29-4B1B-9167-61C60196143F}" dt="2026-08-06T15:19:36.714" v="57" actId="22"/>
          <ac:spMkLst>
            <pc:docMk/>
            <pc:sldMk cId="2798886981" sldId="297"/>
            <ac:spMk id="51" creationId="{03DC708D-57EC-A6BE-EBA0-DDA225F59179}"/>
          </ac:spMkLst>
        </pc:spChg>
        <pc:spChg chg="add">
          <ac:chgData name="Lisa Moynes" userId="a2689560-30b5-4a46-afdb-7a699d6b0ac2" providerId="ADAL" clId="{B0DC075A-5D29-4B1B-9167-61C60196143F}" dt="2026-08-06T15:19:36.714" v="57" actId="22"/>
          <ac:spMkLst>
            <pc:docMk/>
            <pc:sldMk cId="2798886981" sldId="297"/>
            <ac:spMk id="57" creationId="{763C29DD-B818-60BA-5E2C-4C54D4431A0C}"/>
          </ac:spMkLst>
        </pc:spChg>
        <pc:picChg chg="mod">
          <ac:chgData name="Lisa Moynes" userId="a2689560-30b5-4a46-afdb-7a699d6b0ac2" providerId="ADAL" clId="{B0DC075A-5D29-4B1B-9167-61C60196143F}" dt="2026-08-07T12:47:54.231" v="409" actId="1076"/>
          <ac:picMkLst>
            <pc:docMk/>
            <pc:sldMk cId="2798886981" sldId="297"/>
            <ac:picMk id="65" creationId="{D87ADD86-5EDF-7A0D-AB0E-13A88CD66373}"/>
          </ac:picMkLst>
        </pc:picChg>
      </pc:sldChg>
      <pc:sldChg chg="addSp delSp modSp mod">
        <pc:chgData name="Lisa Moynes" userId="a2689560-30b5-4a46-afdb-7a699d6b0ac2" providerId="ADAL" clId="{B0DC075A-5D29-4B1B-9167-61C60196143F}" dt="2026-08-07T12:45:47.872" v="363" actId="255"/>
        <pc:sldMkLst>
          <pc:docMk/>
          <pc:sldMk cId="3742778869" sldId="298"/>
        </pc:sldMkLst>
        <pc:spChg chg="add">
          <ac:chgData name="Lisa Moynes" userId="a2689560-30b5-4a46-afdb-7a699d6b0ac2" providerId="ADAL" clId="{B0DC075A-5D29-4B1B-9167-61C60196143F}" dt="2026-08-06T15:17:51.350" v="26" actId="22"/>
          <ac:spMkLst>
            <pc:docMk/>
            <pc:sldMk cId="3742778869" sldId="298"/>
            <ac:spMk id="4" creationId="{58D5EDEE-1247-AF38-8D56-1339C7BABDD5}"/>
          </ac:spMkLst>
        </pc:spChg>
        <pc:spChg chg="add mod">
          <ac:chgData name="Lisa Moynes" userId="a2689560-30b5-4a46-afdb-7a699d6b0ac2" providerId="ADAL" clId="{B0DC075A-5D29-4B1B-9167-61C60196143F}" dt="2026-08-07T12:45:47.872" v="363" actId="255"/>
          <ac:spMkLst>
            <pc:docMk/>
            <pc:sldMk cId="3742778869" sldId="298"/>
            <ac:spMk id="6" creationId="{FE1AC95A-03EC-DF14-46E8-08084FD74A67}"/>
          </ac:spMkLst>
        </pc:spChg>
        <pc:picChg chg="add">
          <ac:chgData name="Lisa Moynes" userId="a2689560-30b5-4a46-afdb-7a699d6b0ac2" providerId="ADAL" clId="{B0DC075A-5D29-4B1B-9167-61C60196143F}" dt="2026-08-06T15:23:51.190" v="179" actId="22"/>
          <ac:picMkLst>
            <pc:docMk/>
            <pc:sldMk cId="3742778869" sldId="298"/>
            <ac:picMk id="9" creationId="{3AD5371D-C28C-0A41-3F7C-E4C2E1781449}"/>
          </ac:picMkLst>
        </pc:picChg>
      </pc:sldChg>
      <pc:sldChg chg="addSp delSp modSp mod">
        <pc:chgData name="Lisa Moynes" userId="a2689560-30b5-4a46-afdb-7a699d6b0ac2" providerId="ADAL" clId="{B0DC075A-5D29-4B1B-9167-61C60196143F}" dt="2026-08-07T12:46:42.541" v="386" actId="255"/>
        <pc:sldMkLst>
          <pc:docMk/>
          <pc:sldMk cId="739169159" sldId="299"/>
        </pc:sldMkLst>
        <pc:spChg chg="add">
          <ac:chgData name="Lisa Moynes" userId="a2689560-30b5-4a46-afdb-7a699d6b0ac2" providerId="ADAL" clId="{B0DC075A-5D29-4B1B-9167-61C60196143F}" dt="2026-08-06T15:17:56.927" v="31" actId="22"/>
          <ac:spMkLst>
            <pc:docMk/>
            <pc:sldMk cId="739169159" sldId="299"/>
            <ac:spMk id="5" creationId="{71DE6B3B-2F8D-E101-A86A-2CB6BE6B03F5}"/>
          </ac:spMkLst>
        </pc:spChg>
        <pc:spChg chg="add mod">
          <ac:chgData name="Lisa Moynes" userId="a2689560-30b5-4a46-afdb-7a699d6b0ac2" providerId="ADAL" clId="{B0DC075A-5D29-4B1B-9167-61C60196143F}" dt="2026-08-07T12:46:42.541" v="386" actId="255"/>
          <ac:spMkLst>
            <pc:docMk/>
            <pc:sldMk cId="739169159" sldId="299"/>
            <ac:spMk id="8" creationId="{F30BD3F4-6CE9-5BB4-958E-CEAD20017EF0}"/>
          </ac:spMkLst>
        </pc:spChg>
      </pc:sldChg>
      <pc:sldChg chg="addSp delSp modSp mod">
        <pc:chgData name="Lisa Moynes" userId="a2689560-30b5-4a46-afdb-7a699d6b0ac2" providerId="ADAL" clId="{B0DC075A-5D29-4B1B-9167-61C60196143F}" dt="2026-08-07T12:46:09.243" v="374" actId="20577"/>
        <pc:sldMkLst>
          <pc:docMk/>
          <pc:sldMk cId="834084989" sldId="300"/>
        </pc:sldMkLst>
        <pc:spChg chg="add">
          <ac:chgData name="Lisa Moynes" userId="a2689560-30b5-4a46-afdb-7a699d6b0ac2" providerId="ADAL" clId="{B0DC075A-5D29-4B1B-9167-61C60196143F}" dt="2026-08-06T15:17:53.359" v="28" actId="22"/>
          <ac:spMkLst>
            <pc:docMk/>
            <pc:sldMk cId="834084989" sldId="300"/>
            <ac:spMk id="4" creationId="{DB849585-C204-AA85-2D14-DA85DD538189}"/>
          </ac:spMkLst>
        </pc:spChg>
        <pc:spChg chg="mod">
          <ac:chgData name="Lisa Moynes" userId="a2689560-30b5-4a46-afdb-7a699d6b0ac2" providerId="ADAL" clId="{B0DC075A-5D29-4B1B-9167-61C60196143F}" dt="2026-08-07T12:46:09.243" v="374" actId="20577"/>
          <ac:spMkLst>
            <pc:docMk/>
            <pc:sldMk cId="834084989" sldId="300"/>
            <ac:spMk id="6" creationId="{140B392A-596D-08D8-E606-95751F148C93}"/>
          </ac:spMkLst>
        </pc:spChg>
        <pc:spChg chg="add mod">
          <ac:chgData name="Lisa Moynes" userId="a2689560-30b5-4a46-afdb-7a699d6b0ac2" providerId="ADAL" clId="{B0DC075A-5D29-4B1B-9167-61C60196143F}" dt="2026-08-07T12:46:02.469" v="368" actId="20577"/>
          <ac:spMkLst>
            <pc:docMk/>
            <pc:sldMk cId="834084989" sldId="300"/>
            <ac:spMk id="8" creationId="{9C422357-42E3-6D32-CEB5-42A11689BBAC}"/>
          </ac:spMkLst>
        </pc:spChg>
      </pc:sldChg>
      <pc:sldChg chg="addSp delSp modSp mod">
        <pc:chgData name="Lisa Moynes" userId="a2689560-30b5-4a46-afdb-7a699d6b0ac2" providerId="ADAL" clId="{B0DC075A-5D29-4B1B-9167-61C60196143F}" dt="2026-08-07T12:46:57.136" v="397" actId="20577"/>
        <pc:sldMkLst>
          <pc:docMk/>
          <pc:sldMk cId="727402238" sldId="302"/>
        </pc:sldMkLst>
        <pc:spChg chg="add">
          <ac:chgData name="Lisa Moynes" userId="a2689560-30b5-4a46-afdb-7a699d6b0ac2" providerId="ADAL" clId="{B0DC075A-5D29-4B1B-9167-61C60196143F}" dt="2026-08-06T15:17:57.860" v="32" actId="22"/>
          <ac:spMkLst>
            <pc:docMk/>
            <pc:sldMk cId="727402238" sldId="302"/>
            <ac:spMk id="4" creationId="{AAD54A8C-7C17-E7AC-03CD-C0EA313B6267}"/>
          </ac:spMkLst>
        </pc:spChg>
        <pc:spChg chg="mod">
          <ac:chgData name="Lisa Moynes" userId="a2689560-30b5-4a46-afdb-7a699d6b0ac2" providerId="ADAL" clId="{B0DC075A-5D29-4B1B-9167-61C60196143F}" dt="2026-08-07T12:46:57.136" v="397" actId="20577"/>
          <ac:spMkLst>
            <pc:docMk/>
            <pc:sldMk cId="727402238" sldId="302"/>
            <ac:spMk id="6" creationId="{9531EE11-D319-9312-5C4F-A884B5E29258}"/>
          </ac:spMkLst>
        </pc:spChg>
        <pc:spChg chg="add mod">
          <ac:chgData name="Lisa Moynes" userId="a2689560-30b5-4a46-afdb-7a699d6b0ac2" providerId="ADAL" clId="{B0DC075A-5D29-4B1B-9167-61C60196143F}" dt="2026-08-07T12:46:51.358" v="392" actId="20577"/>
          <ac:spMkLst>
            <pc:docMk/>
            <pc:sldMk cId="727402238" sldId="302"/>
            <ac:spMk id="8" creationId="{5F88BF7E-D8B7-33BB-400B-149D7DE2865F}"/>
          </ac:spMkLst>
        </pc:spChg>
      </pc:sldChg>
      <pc:sldChg chg="addSp delSp modSp mod ord">
        <pc:chgData name="Lisa Moynes" userId="a2689560-30b5-4a46-afdb-7a699d6b0ac2" providerId="ADAL" clId="{B0DC075A-5D29-4B1B-9167-61C60196143F}" dt="2026-08-12T12:35:22.449" v="414" actId="255"/>
        <pc:sldMkLst>
          <pc:docMk/>
          <pc:sldMk cId="3434251091" sldId="304"/>
        </pc:sldMkLst>
        <pc:spChg chg="add">
          <ac:chgData name="Lisa Moynes" userId="a2689560-30b5-4a46-afdb-7a699d6b0ac2" providerId="ADAL" clId="{B0DC075A-5D29-4B1B-9167-61C60196143F}" dt="2026-08-06T15:17:59.379" v="33" actId="22"/>
          <ac:spMkLst>
            <pc:docMk/>
            <pc:sldMk cId="3434251091" sldId="304"/>
            <ac:spMk id="5" creationId="{38D15720-FEAA-7B95-27BB-01448E6A1803}"/>
          </ac:spMkLst>
        </pc:spChg>
        <pc:spChg chg="mod">
          <ac:chgData name="Lisa Moynes" userId="a2689560-30b5-4a46-afdb-7a699d6b0ac2" providerId="ADAL" clId="{B0DC075A-5D29-4B1B-9167-61C60196143F}" dt="2026-08-06T15:19:01.657" v="49" actId="1076"/>
          <ac:spMkLst>
            <pc:docMk/>
            <pc:sldMk cId="3434251091" sldId="304"/>
            <ac:spMk id="6" creationId="{FAF441C8-5314-F754-6020-BA38BF42C6E2}"/>
          </ac:spMkLst>
        </pc:spChg>
        <pc:spChg chg="add mod">
          <ac:chgData name="Lisa Moynes" userId="a2689560-30b5-4a46-afdb-7a699d6b0ac2" providerId="ADAL" clId="{B0DC075A-5D29-4B1B-9167-61C60196143F}" dt="2026-08-12T12:35:22.449" v="414" actId="255"/>
          <ac:spMkLst>
            <pc:docMk/>
            <pc:sldMk cId="3434251091" sldId="304"/>
            <ac:spMk id="8" creationId="{434EBBE8-5741-6213-8F02-3A010D316ADA}"/>
          </ac:spMkLst>
        </pc:spChg>
        <pc:picChg chg="add">
          <ac:chgData name="Lisa Moynes" userId="a2689560-30b5-4a46-afdb-7a699d6b0ac2" providerId="ADAL" clId="{B0DC075A-5D29-4B1B-9167-61C60196143F}" dt="2026-08-06T15:18:52.447" v="46" actId="22"/>
          <ac:picMkLst>
            <pc:docMk/>
            <pc:sldMk cId="3434251091" sldId="304"/>
            <ac:picMk id="11" creationId="{30E8A428-2F41-75EF-C8F1-3EA4A03D7BEE}"/>
          </ac:picMkLst>
        </pc:picChg>
      </pc:sldChg>
      <pc:sldChg chg="addSp delSp modSp mod">
        <pc:chgData name="Lisa Moynes" userId="a2689560-30b5-4a46-afdb-7a699d6b0ac2" providerId="ADAL" clId="{B0DC075A-5D29-4B1B-9167-61C60196143F}" dt="2026-08-07T12:45:38.403" v="362" actId="255"/>
        <pc:sldMkLst>
          <pc:docMk/>
          <pc:sldMk cId="1886678558" sldId="305"/>
        </pc:sldMkLst>
        <pc:spChg chg="add">
          <ac:chgData name="Lisa Moynes" userId="a2689560-30b5-4a46-afdb-7a699d6b0ac2" providerId="ADAL" clId="{B0DC075A-5D29-4B1B-9167-61C60196143F}" dt="2026-08-06T15:17:50.553" v="25" actId="22"/>
          <ac:spMkLst>
            <pc:docMk/>
            <pc:sldMk cId="1886678558" sldId="305"/>
            <ac:spMk id="4" creationId="{F47C93DE-7CBF-0507-438C-CDD4CD21E9EC}"/>
          </ac:spMkLst>
        </pc:spChg>
        <pc:spChg chg="mod">
          <ac:chgData name="Lisa Moynes" userId="a2689560-30b5-4a46-afdb-7a699d6b0ac2" providerId="ADAL" clId="{B0DC075A-5D29-4B1B-9167-61C60196143F}" dt="2026-08-06T15:23:40.543" v="178" actId="20577"/>
          <ac:spMkLst>
            <pc:docMk/>
            <pc:sldMk cId="1886678558" sldId="305"/>
            <ac:spMk id="6" creationId="{292F63E5-B48D-C549-A032-E20185B91B93}"/>
          </ac:spMkLst>
        </pc:spChg>
        <pc:spChg chg="add mod">
          <ac:chgData name="Lisa Moynes" userId="a2689560-30b5-4a46-afdb-7a699d6b0ac2" providerId="ADAL" clId="{B0DC075A-5D29-4B1B-9167-61C60196143F}" dt="2026-08-07T12:45:38.403" v="362" actId="255"/>
          <ac:spMkLst>
            <pc:docMk/>
            <pc:sldMk cId="1886678558" sldId="305"/>
            <ac:spMk id="8" creationId="{AE57B98B-F44B-F850-C943-CE550FAA79D2}"/>
          </ac:spMkLst>
        </pc:spChg>
      </pc:sldChg>
      <pc:sldChg chg="addSp delSp modSp mod">
        <pc:chgData name="Lisa Moynes" userId="a2689560-30b5-4a46-afdb-7a699d6b0ac2" providerId="ADAL" clId="{B0DC075A-5D29-4B1B-9167-61C60196143F}" dt="2026-08-07T12:47:28.666" v="403" actId="962"/>
        <pc:sldMkLst>
          <pc:docMk/>
          <pc:sldMk cId="2905541100" sldId="306"/>
        </pc:sldMkLst>
        <pc:spChg chg="add">
          <ac:chgData name="Lisa Moynes" userId="a2689560-30b5-4a46-afdb-7a699d6b0ac2" providerId="ADAL" clId="{B0DC075A-5D29-4B1B-9167-61C60196143F}" dt="2026-08-06T15:17:52.672" v="27" actId="22"/>
          <ac:spMkLst>
            <pc:docMk/>
            <pc:sldMk cId="2905541100" sldId="306"/>
            <ac:spMk id="5" creationId="{24F8B1B8-AE1E-08FF-89E4-8204C1A51C19}"/>
          </ac:spMkLst>
        </pc:spChg>
        <pc:spChg chg="add mod">
          <ac:chgData name="Lisa Moynes" userId="a2689560-30b5-4a46-afdb-7a699d6b0ac2" providerId="ADAL" clId="{B0DC075A-5D29-4B1B-9167-61C60196143F}" dt="2026-08-07T12:45:52.480" v="364" actId="255"/>
          <ac:spMkLst>
            <pc:docMk/>
            <pc:sldMk cId="2905541100" sldId="306"/>
            <ac:spMk id="9" creationId="{D4BD4ABB-3138-AD45-436A-0E23CC7D4E3C}"/>
          </ac:spMkLst>
        </pc:spChg>
        <pc:picChg chg="mod">
          <ac:chgData name="Lisa Moynes" userId="a2689560-30b5-4a46-afdb-7a699d6b0ac2" providerId="ADAL" clId="{B0DC075A-5D29-4B1B-9167-61C60196143F}" dt="2026-08-07T12:47:28.666" v="403" actId="962"/>
          <ac:picMkLst>
            <pc:docMk/>
            <pc:sldMk cId="2905541100" sldId="306"/>
            <ac:picMk id="3" creationId="{6563E30D-C7FD-535B-0C64-8571AECD18A7}"/>
          </ac:picMkLst>
        </pc:picChg>
      </pc:sldChg>
      <pc:sldChg chg="addSp delSp modSp mod">
        <pc:chgData name="Lisa Moynes" userId="a2689560-30b5-4a46-afdb-7a699d6b0ac2" providerId="ADAL" clId="{B0DC075A-5D29-4B1B-9167-61C60196143F}" dt="2026-08-07T12:46:28.388" v="384" actId="20577"/>
        <pc:sldMkLst>
          <pc:docMk/>
          <pc:sldMk cId="3847041781" sldId="307"/>
        </pc:sldMkLst>
        <pc:spChg chg="add">
          <ac:chgData name="Lisa Moynes" userId="a2689560-30b5-4a46-afdb-7a699d6b0ac2" providerId="ADAL" clId="{B0DC075A-5D29-4B1B-9167-61C60196143F}" dt="2026-08-06T15:17:54.529" v="29" actId="22"/>
          <ac:spMkLst>
            <pc:docMk/>
            <pc:sldMk cId="3847041781" sldId="307"/>
            <ac:spMk id="4" creationId="{E73D41FA-570F-1B50-8231-A0BFF203034A}"/>
          </ac:spMkLst>
        </pc:spChg>
        <pc:spChg chg="mod">
          <ac:chgData name="Lisa Moynes" userId="a2689560-30b5-4a46-afdb-7a699d6b0ac2" providerId="ADAL" clId="{B0DC075A-5D29-4B1B-9167-61C60196143F}" dt="2026-08-07T12:46:20.985" v="380" actId="20577"/>
          <ac:spMkLst>
            <pc:docMk/>
            <pc:sldMk cId="3847041781" sldId="307"/>
            <ac:spMk id="6" creationId="{40F83D5F-C091-5123-69C6-A3C9D68BC02F}"/>
          </ac:spMkLst>
        </pc:spChg>
        <pc:spChg chg="add mod">
          <ac:chgData name="Lisa Moynes" userId="a2689560-30b5-4a46-afdb-7a699d6b0ac2" providerId="ADAL" clId="{B0DC075A-5D29-4B1B-9167-61C60196143F}" dt="2026-08-07T12:46:28.388" v="384" actId="20577"/>
          <ac:spMkLst>
            <pc:docMk/>
            <pc:sldMk cId="3847041781" sldId="307"/>
            <ac:spMk id="8" creationId="{F9BED664-9A42-82DF-C873-A93BAC78618B}"/>
          </ac:spMkLst>
        </pc:spChg>
      </pc:sldChg>
      <pc:sldChg chg="addSp delSp modSp mod">
        <pc:chgData name="Lisa Moynes" userId="a2689560-30b5-4a46-afdb-7a699d6b0ac2" providerId="ADAL" clId="{B0DC075A-5D29-4B1B-9167-61C60196143F}" dt="2026-08-07T12:46:36.675" v="385" actId="255"/>
        <pc:sldMkLst>
          <pc:docMk/>
          <pc:sldMk cId="3379724126" sldId="308"/>
        </pc:sldMkLst>
        <pc:spChg chg="add">
          <ac:chgData name="Lisa Moynes" userId="a2689560-30b5-4a46-afdb-7a699d6b0ac2" providerId="ADAL" clId="{B0DC075A-5D29-4B1B-9167-61C60196143F}" dt="2026-08-06T15:17:55.749" v="30" actId="22"/>
          <ac:spMkLst>
            <pc:docMk/>
            <pc:sldMk cId="3379724126" sldId="308"/>
            <ac:spMk id="5" creationId="{03524541-F4CB-9DFD-0181-4F69D9B002B2}"/>
          </ac:spMkLst>
        </pc:spChg>
        <pc:spChg chg="add mod">
          <ac:chgData name="Lisa Moynes" userId="a2689560-30b5-4a46-afdb-7a699d6b0ac2" providerId="ADAL" clId="{B0DC075A-5D29-4B1B-9167-61C60196143F}" dt="2026-08-07T12:46:36.675" v="385" actId="255"/>
          <ac:spMkLst>
            <pc:docMk/>
            <pc:sldMk cId="3379724126" sldId="308"/>
            <ac:spMk id="8" creationId="{CDF271C4-0658-7EEB-C4CC-7B1393A88536}"/>
          </ac:spMkLst>
        </pc:spChg>
      </pc:sldChg>
      <pc:sldChg chg="modSp add mod">
        <pc:chgData name="Lisa Moynes" userId="a2689560-30b5-4a46-afdb-7a699d6b0ac2" providerId="ADAL" clId="{B0DC075A-5D29-4B1B-9167-61C60196143F}" dt="2026-08-07T12:47:05.058" v="398" actId="255"/>
        <pc:sldMkLst>
          <pc:docMk/>
          <pc:sldMk cId="2843753839" sldId="309"/>
        </pc:sldMkLst>
        <pc:spChg chg="mod">
          <ac:chgData name="Lisa Moynes" userId="a2689560-30b5-4a46-afdb-7a699d6b0ac2" providerId="ADAL" clId="{B0DC075A-5D29-4B1B-9167-61C60196143F}" dt="2026-08-07T12:47:05.058" v="398" actId="255"/>
          <ac:spMkLst>
            <pc:docMk/>
            <pc:sldMk cId="2843753839" sldId="309"/>
            <ac:spMk id="8" creationId="{BD47D72E-D968-BC71-3E17-212B04CE7A8E}"/>
          </ac:spMkLst>
        </pc:spChg>
      </pc:sldChg>
    </pc:docChg>
  </pc:docChgLst>
  <pc:docChgLst>
    <pc:chgData name="Christine Muir - Scottish Recovery Network" userId="c9d6f7a0-dadc-4e57-8d60-49c201d8b396" providerId="ADAL" clId="{64FEA97F-F274-4B4A-97BA-999064643BA4}"/>
    <pc:docChg chg="custSel modSld">
      <pc:chgData name="Christine Muir - Scottish Recovery Network" userId="c9d6f7a0-dadc-4e57-8d60-49c201d8b396" providerId="ADAL" clId="{64FEA97F-F274-4B4A-97BA-999064643BA4}" dt="2026-08-17T14:05:25.429" v="28" actId="1076"/>
      <pc:docMkLst>
        <pc:docMk/>
      </pc:docMkLst>
      <pc:sldChg chg="delSp modSp mod">
        <pc:chgData name="Christine Muir - Scottish Recovery Network" userId="c9d6f7a0-dadc-4e57-8d60-49c201d8b396" providerId="ADAL" clId="{64FEA97F-F274-4B4A-97BA-999064643BA4}" dt="2026-08-16T10:01:10.527" v="2" actId="20577"/>
        <pc:sldMkLst>
          <pc:docMk/>
          <pc:sldMk cId="888210396" sldId="279"/>
        </pc:sldMkLst>
        <pc:spChg chg="mod">
          <ac:chgData name="Christine Muir - Scottish Recovery Network" userId="c9d6f7a0-dadc-4e57-8d60-49c201d8b396" providerId="ADAL" clId="{64FEA97F-F274-4B4A-97BA-999064643BA4}" dt="2026-08-16T10:01:10.527" v="2" actId="20577"/>
          <ac:spMkLst>
            <pc:docMk/>
            <pc:sldMk cId="888210396" sldId="279"/>
            <ac:spMk id="9" creationId="{4C594761-48B6-0CEE-3C19-585266933598}"/>
          </ac:spMkLst>
        </pc:spChg>
      </pc:sldChg>
      <pc:sldChg chg="modSp mod">
        <pc:chgData name="Christine Muir - Scottish Recovery Network" userId="c9d6f7a0-dadc-4e57-8d60-49c201d8b396" providerId="ADAL" clId="{64FEA97F-F274-4B4A-97BA-999064643BA4}" dt="2026-08-17T13:52:48.172" v="17" actId="1076"/>
        <pc:sldMkLst>
          <pc:docMk/>
          <pc:sldMk cId="1768745131" sldId="292"/>
        </pc:sldMkLst>
        <pc:spChg chg="mod">
          <ac:chgData name="Christine Muir - Scottish Recovery Network" userId="c9d6f7a0-dadc-4e57-8d60-49c201d8b396" providerId="ADAL" clId="{64FEA97F-F274-4B4A-97BA-999064643BA4}" dt="2026-08-17T13:52:48.172" v="17" actId="1076"/>
          <ac:spMkLst>
            <pc:docMk/>
            <pc:sldMk cId="1768745131" sldId="292"/>
            <ac:spMk id="5" creationId="{D802B871-E36A-3120-A4D4-8E50697AD2EE}"/>
          </ac:spMkLst>
        </pc:spChg>
      </pc:sldChg>
      <pc:sldChg chg="modSp mod">
        <pc:chgData name="Christine Muir - Scottish Recovery Network" userId="c9d6f7a0-dadc-4e57-8d60-49c201d8b396" providerId="ADAL" clId="{64FEA97F-F274-4B4A-97BA-999064643BA4}" dt="2026-08-17T13:53:47.141" v="21" actId="20577"/>
        <pc:sldMkLst>
          <pc:docMk/>
          <pc:sldMk cId="739169159" sldId="299"/>
        </pc:sldMkLst>
        <pc:spChg chg="mod">
          <ac:chgData name="Christine Muir - Scottish Recovery Network" userId="c9d6f7a0-dadc-4e57-8d60-49c201d8b396" providerId="ADAL" clId="{64FEA97F-F274-4B4A-97BA-999064643BA4}" dt="2026-08-17T13:53:47.141" v="21" actId="20577"/>
          <ac:spMkLst>
            <pc:docMk/>
            <pc:sldMk cId="739169159" sldId="299"/>
            <ac:spMk id="6" creationId="{BFAEDEC9-AEB0-6A24-B285-D45906EDAA59}"/>
          </ac:spMkLst>
        </pc:spChg>
      </pc:sldChg>
      <pc:sldChg chg="modSp mod">
        <pc:chgData name="Christine Muir - Scottish Recovery Network" userId="c9d6f7a0-dadc-4e57-8d60-49c201d8b396" providerId="ADAL" clId="{64FEA97F-F274-4B4A-97BA-999064643BA4}" dt="2026-08-16T10:02:04.579" v="16" actId="20577"/>
        <pc:sldMkLst>
          <pc:docMk/>
          <pc:sldMk cId="834084989" sldId="300"/>
        </pc:sldMkLst>
        <pc:spChg chg="mod">
          <ac:chgData name="Christine Muir - Scottish Recovery Network" userId="c9d6f7a0-dadc-4e57-8d60-49c201d8b396" providerId="ADAL" clId="{64FEA97F-F274-4B4A-97BA-999064643BA4}" dt="2026-08-16T10:02:04.579" v="16" actId="20577"/>
          <ac:spMkLst>
            <pc:docMk/>
            <pc:sldMk cId="834084989" sldId="300"/>
            <ac:spMk id="6" creationId="{140B392A-596D-08D8-E606-95751F148C93}"/>
          </ac:spMkLst>
        </pc:spChg>
      </pc:sldChg>
      <pc:sldChg chg="modSp mod">
        <pc:chgData name="Christine Muir - Scottish Recovery Network" userId="c9d6f7a0-dadc-4e57-8d60-49c201d8b396" providerId="ADAL" clId="{64FEA97F-F274-4B4A-97BA-999064643BA4}" dt="2026-08-17T13:53:57.615" v="27" actId="20577"/>
        <pc:sldMkLst>
          <pc:docMk/>
          <pc:sldMk cId="727402238" sldId="302"/>
        </pc:sldMkLst>
        <pc:spChg chg="mod">
          <ac:chgData name="Christine Muir - Scottish Recovery Network" userId="c9d6f7a0-dadc-4e57-8d60-49c201d8b396" providerId="ADAL" clId="{64FEA97F-F274-4B4A-97BA-999064643BA4}" dt="2026-08-17T13:53:57.615" v="27" actId="20577"/>
          <ac:spMkLst>
            <pc:docMk/>
            <pc:sldMk cId="727402238" sldId="302"/>
            <ac:spMk id="6" creationId="{9531EE11-D319-9312-5C4F-A884B5E29258}"/>
          </ac:spMkLst>
        </pc:spChg>
      </pc:sldChg>
      <pc:sldChg chg="modSp mod">
        <pc:chgData name="Christine Muir - Scottish Recovery Network" userId="c9d6f7a0-dadc-4e57-8d60-49c201d8b396" providerId="ADAL" clId="{64FEA97F-F274-4B4A-97BA-999064643BA4}" dt="2026-08-16T10:01:36.004" v="14" actId="20577"/>
        <pc:sldMkLst>
          <pc:docMk/>
          <pc:sldMk cId="1886678558" sldId="305"/>
        </pc:sldMkLst>
        <pc:spChg chg="mod">
          <ac:chgData name="Christine Muir - Scottish Recovery Network" userId="c9d6f7a0-dadc-4e57-8d60-49c201d8b396" providerId="ADAL" clId="{64FEA97F-F274-4B4A-97BA-999064643BA4}" dt="2026-08-16T10:01:36.004" v="14" actId="20577"/>
          <ac:spMkLst>
            <pc:docMk/>
            <pc:sldMk cId="1886678558" sldId="305"/>
            <ac:spMk id="8" creationId="{AE57B98B-F44B-F850-C943-CE550FAA79D2}"/>
          </ac:spMkLst>
        </pc:spChg>
      </pc:sldChg>
      <pc:sldChg chg="modSp mod">
        <pc:chgData name="Christine Muir - Scottish Recovery Network" userId="c9d6f7a0-dadc-4e57-8d60-49c201d8b396" providerId="ADAL" clId="{64FEA97F-F274-4B4A-97BA-999064643BA4}" dt="2026-08-17T14:05:25.429" v="28" actId="1076"/>
        <pc:sldMkLst>
          <pc:docMk/>
          <pc:sldMk cId="2905541100" sldId="306"/>
        </pc:sldMkLst>
        <pc:picChg chg="mod">
          <ac:chgData name="Christine Muir - Scottish Recovery Network" userId="c9d6f7a0-dadc-4e57-8d60-49c201d8b396" providerId="ADAL" clId="{64FEA97F-F274-4B4A-97BA-999064643BA4}" dt="2026-08-17T14:05:25.429" v="28" actId="1076"/>
          <ac:picMkLst>
            <pc:docMk/>
            <pc:sldMk cId="2905541100" sldId="306"/>
            <ac:picMk id="3" creationId="{6563E30D-C7FD-535B-0C64-8571AECD18A7}"/>
          </ac:picMkLst>
        </pc:picChg>
      </pc:sldChg>
      <pc:sldChg chg="modSp mod">
        <pc:chgData name="Christine Muir - Scottish Recovery Network" userId="c9d6f7a0-dadc-4e57-8d60-49c201d8b396" providerId="ADAL" clId="{64FEA97F-F274-4B4A-97BA-999064643BA4}" dt="2026-08-16T10:01:54.097" v="15" actId="20577"/>
        <pc:sldMkLst>
          <pc:docMk/>
          <pc:sldMk cId="3847041781" sldId="307"/>
        </pc:sldMkLst>
        <pc:spChg chg="mod">
          <ac:chgData name="Christine Muir - Scottish Recovery Network" userId="c9d6f7a0-dadc-4e57-8d60-49c201d8b396" providerId="ADAL" clId="{64FEA97F-F274-4B4A-97BA-999064643BA4}" dt="2026-08-16T10:01:54.097" v="15" actId="20577"/>
          <ac:spMkLst>
            <pc:docMk/>
            <pc:sldMk cId="3847041781" sldId="307"/>
            <ac:spMk id="6" creationId="{40F83D5F-C091-5123-69C6-A3C9D68BC02F}"/>
          </ac:spMkLst>
        </pc:spChg>
      </pc:sldChg>
    </pc:docChg>
  </pc:docChgLst>
  <pc:docChgLst>
    <pc:chgData name="Hannah Kane" userId="7d8e4ad1-d583-4ed0-87ae-6837887b7431" providerId="ADAL" clId="{15711AF7-5ACA-4029-967F-C9B84D1A2617}"/>
    <pc:docChg chg="modSld">
      <pc:chgData name="Hannah Kane" userId="7d8e4ad1-d583-4ed0-87ae-6837887b7431" providerId="ADAL" clId="{15711AF7-5ACA-4029-967F-C9B84D1A2617}" dt="2026-08-10T14:19:12.350" v="15" actId="207"/>
      <pc:docMkLst>
        <pc:docMk/>
      </pc:docMkLst>
      <pc:sldChg chg="modSp mod">
        <pc:chgData name="Hannah Kane" userId="7d8e4ad1-d583-4ed0-87ae-6837887b7431" providerId="ADAL" clId="{15711AF7-5ACA-4029-967F-C9B84D1A2617}" dt="2026-08-10T14:17:39.222" v="0" actId="207"/>
        <pc:sldMkLst>
          <pc:docMk/>
          <pc:sldMk cId="888210396" sldId="279"/>
        </pc:sldMkLst>
        <pc:spChg chg="mod">
          <ac:chgData name="Hannah Kane" userId="7d8e4ad1-d583-4ed0-87ae-6837887b7431" providerId="ADAL" clId="{15711AF7-5ACA-4029-967F-C9B84D1A2617}" dt="2026-08-10T14:17:39.222" v="0" actId="207"/>
          <ac:spMkLst>
            <pc:docMk/>
            <pc:sldMk cId="888210396" sldId="279"/>
            <ac:spMk id="7" creationId="{619E9B03-BDE6-94C0-E74B-33FCD9CD88CB}"/>
          </ac:spMkLst>
        </pc:spChg>
      </pc:sldChg>
      <pc:sldChg chg="modSp mod">
        <pc:chgData name="Hannah Kane" userId="7d8e4ad1-d583-4ed0-87ae-6837887b7431" providerId="ADAL" clId="{15711AF7-5ACA-4029-967F-C9B84D1A2617}" dt="2026-08-10T14:17:57.246" v="3" actId="207"/>
        <pc:sldMkLst>
          <pc:docMk/>
          <pc:sldMk cId="3936433826" sldId="282"/>
        </pc:sldMkLst>
        <pc:spChg chg="mod">
          <ac:chgData name="Hannah Kane" userId="7d8e4ad1-d583-4ed0-87ae-6837887b7431" providerId="ADAL" clId="{15711AF7-5ACA-4029-967F-C9B84D1A2617}" dt="2026-08-10T14:17:57.246" v="3" actId="207"/>
          <ac:spMkLst>
            <pc:docMk/>
            <pc:sldMk cId="3936433826" sldId="282"/>
            <ac:spMk id="11" creationId="{FC8228BE-FA77-7766-69C2-12AC3E75D56D}"/>
          </ac:spMkLst>
        </pc:spChg>
      </pc:sldChg>
      <pc:sldChg chg="modSp mod">
        <pc:chgData name="Hannah Kane" userId="7d8e4ad1-d583-4ed0-87ae-6837887b7431" providerId="ADAL" clId="{15711AF7-5ACA-4029-967F-C9B84D1A2617}" dt="2026-08-10T14:18:06.639" v="5" actId="207"/>
        <pc:sldMkLst>
          <pc:docMk/>
          <pc:sldMk cId="505117589" sldId="287"/>
        </pc:sldMkLst>
        <pc:spChg chg="mod">
          <ac:chgData name="Hannah Kane" userId="7d8e4ad1-d583-4ed0-87ae-6837887b7431" providerId="ADAL" clId="{15711AF7-5ACA-4029-967F-C9B84D1A2617}" dt="2026-08-10T14:18:06.639" v="5" actId="207"/>
          <ac:spMkLst>
            <pc:docMk/>
            <pc:sldMk cId="505117589" sldId="287"/>
            <ac:spMk id="8" creationId="{47F9E1C9-E7DE-D526-D4CD-C3A489A7E992}"/>
          </ac:spMkLst>
        </pc:spChg>
      </pc:sldChg>
      <pc:sldChg chg="modSp mod">
        <pc:chgData name="Hannah Kane" userId="7d8e4ad1-d583-4ed0-87ae-6837887b7431" providerId="ADAL" clId="{15711AF7-5ACA-4029-967F-C9B84D1A2617}" dt="2026-08-10T14:18:02.122" v="4" actId="207"/>
        <pc:sldMkLst>
          <pc:docMk/>
          <pc:sldMk cId="1768745131" sldId="292"/>
        </pc:sldMkLst>
        <pc:spChg chg="mod">
          <ac:chgData name="Hannah Kane" userId="7d8e4ad1-d583-4ed0-87ae-6837887b7431" providerId="ADAL" clId="{15711AF7-5ACA-4029-967F-C9B84D1A2617}" dt="2026-08-10T14:18:02.122" v="4" actId="207"/>
          <ac:spMkLst>
            <pc:docMk/>
            <pc:sldMk cId="1768745131" sldId="292"/>
            <ac:spMk id="9" creationId="{71A9BBB6-2B30-9728-C142-8883A01D8B5B}"/>
          </ac:spMkLst>
        </pc:spChg>
      </pc:sldChg>
      <pc:sldChg chg="modSp mod">
        <pc:chgData name="Hannah Kane" userId="7d8e4ad1-d583-4ed0-87ae-6837887b7431" providerId="ADAL" clId="{15711AF7-5ACA-4029-967F-C9B84D1A2617}" dt="2026-08-10T14:19:12.350" v="15" actId="207"/>
        <pc:sldMkLst>
          <pc:docMk/>
          <pc:sldMk cId="2711737562" sldId="295"/>
        </pc:sldMkLst>
        <pc:spChg chg="mod">
          <ac:chgData name="Hannah Kane" userId="7d8e4ad1-d583-4ed0-87ae-6837887b7431" providerId="ADAL" clId="{15711AF7-5ACA-4029-967F-C9B84D1A2617}" dt="2026-08-10T14:19:12.350" v="15" actId="207"/>
          <ac:spMkLst>
            <pc:docMk/>
            <pc:sldMk cId="2711737562" sldId="295"/>
            <ac:spMk id="13" creationId="{B20DA649-965D-6F6E-3381-B23663B58E03}"/>
          </ac:spMkLst>
        </pc:spChg>
      </pc:sldChg>
      <pc:sldChg chg="modSp mod">
        <pc:chgData name="Hannah Kane" userId="7d8e4ad1-d583-4ed0-87ae-6837887b7431" providerId="ADAL" clId="{15711AF7-5ACA-4029-967F-C9B84D1A2617}" dt="2026-08-10T14:17:52.175" v="2" actId="207"/>
        <pc:sldMkLst>
          <pc:docMk/>
          <pc:sldMk cId="2798886981" sldId="297"/>
        </pc:sldMkLst>
        <pc:spChg chg="mod">
          <ac:chgData name="Hannah Kane" userId="7d8e4ad1-d583-4ed0-87ae-6837887b7431" providerId="ADAL" clId="{15711AF7-5ACA-4029-967F-C9B84D1A2617}" dt="2026-08-10T14:17:52.175" v="2" actId="207"/>
          <ac:spMkLst>
            <pc:docMk/>
            <pc:sldMk cId="2798886981" sldId="297"/>
            <ac:spMk id="27" creationId="{AE5282B7-56B5-FCE2-6944-1F657B62A551}"/>
          </ac:spMkLst>
        </pc:spChg>
      </pc:sldChg>
      <pc:sldChg chg="modSp mod">
        <pc:chgData name="Hannah Kane" userId="7d8e4ad1-d583-4ed0-87ae-6837887b7431" providerId="ADAL" clId="{15711AF7-5ACA-4029-967F-C9B84D1A2617}" dt="2026-08-10T14:18:18.415" v="7" actId="207"/>
        <pc:sldMkLst>
          <pc:docMk/>
          <pc:sldMk cId="3742778869" sldId="298"/>
        </pc:sldMkLst>
        <pc:spChg chg="mod">
          <ac:chgData name="Hannah Kane" userId="7d8e4ad1-d583-4ed0-87ae-6837887b7431" providerId="ADAL" clId="{15711AF7-5ACA-4029-967F-C9B84D1A2617}" dt="2026-08-10T14:18:18.415" v="7" actId="207"/>
          <ac:spMkLst>
            <pc:docMk/>
            <pc:sldMk cId="3742778869" sldId="298"/>
            <ac:spMk id="6" creationId="{FE1AC95A-03EC-DF14-46E8-08084FD74A67}"/>
          </ac:spMkLst>
        </pc:spChg>
      </pc:sldChg>
      <pc:sldChg chg="modSp mod">
        <pc:chgData name="Hannah Kane" userId="7d8e4ad1-d583-4ed0-87ae-6837887b7431" providerId="ADAL" clId="{15711AF7-5ACA-4029-967F-C9B84D1A2617}" dt="2026-08-10T14:18:50.334" v="12" actId="207"/>
        <pc:sldMkLst>
          <pc:docMk/>
          <pc:sldMk cId="739169159" sldId="299"/>
        </pc:sldMkLst>
        <pc:spChg chg="mod">
          <ac:chgData name="Hannah Kane" userId="7d8e4ad1-d583-4ed0-87ae-6837887b7431" providerId="ADAL" clId="{15711AF7-5ACA-4029-967F-C9B84D1A2617}" dt="2026-08-10T14:18:50.334" v="12" actId="207"/>
          <ac:spMkLst>
            <pc:docMk/>
            <pc:sldMk cId="739169159" sldId="299"/>
            <ac:spMk id="8" creationId="{F30BD3F4-6CE9-5BB4-958E-CEAD20017EF0}"/>
          </ac:spMkLst>
        </pc:spChg>
      </pc:sldChg>
      <pc:sldChg chg="modSp mod">
        <pc:chgData name="Hannah Kane" userId="7d8e4ad1-d583-4ed0-87ae-6837887b7431" providerId="ADAL" clId="{15711AF7-5ACA-4029-967F-C9B84D1A2617}" dt="2026-08-10T14:18:28.805" v="9" actId="207"/>
        <pc:sldMkLst>
          <pc:docMk/>
          <pc:sldMk cId="834084989" sldId="300"/>
        </pc:sldMkLst>
        <pc:spChg chg="mod">
          <ac:chgData name="Hannah Kane" userId="7d8e4ad1-d583-4ed0-87ae-6837887b7431" providerId="ADAL" clId="{15711AF7-5ACA-4029-967F-C9B84D1A2617}" dt="2026-08-10T14:18:28.805" v="9" actId="207"/>
          <ac:spMkLst>
            <pc:docMk/>
            <pc:sldMk cId="834084989" sldId="300"/>
            <ac:spMk id="8" creationId="{9C422357-42E3-6D32-CEB5-42A11689BBAC}"/>
          </ac:spMkLst>
        </pc:spChg>
      </pc:sldChg>
      <pc:sldChg chg="modSp mod">
        <pc:chgData name="Hannah Kane" userId="7d8e4ad1-d583-4ed0-87ae-6837887b7431" providerId="ADAL" clId="{15711AF7-5ACA-4029-967F-C9B84D1A2617}" dt="2026-08-10T14:18:58.866" v="13" actId="207"/>
        <pc:sldMkLst>
          <pc:docMk/>
          <pc:sldMk cId="727402238" sldId="302"/>
        </pc:sldMkLst>
        <pc:spChg chg="mod">
          <ac:chgData name="Hannah Kane" userId="7d8e4ad1-d583-4ed0-87ae-6837887b7431" providerId="ADAL" clId="{15711AF7-5ACA-4029-967F-C9B84D1A2617}" dt="2026-08-10T14:18:58.866" v="13" actId="207"/>
          <ac:spMkLst>
            <pc:docMk/>
            <pc:sldMk cId="727402238" sldId="302"/>
            <ac:spMk id="8" creationId="{5F88BF7E-D8B7-33BB-400B-149D7DE2865F}"/>
          </ac:spMkLst>
        </pc:spChg>
      </pc:sldChg>
      <pc:sldChg chg="modSp mod">
        <pc:chgData name="Hannah Kane" userId="7d8e4ad1-d583-4ed0-87ae-6837887b7431" providerId="ADAL" clId="{15711AF7-5ACA-4029-967F-C9B84D1A2617}" dt="2026-08-10T14:17:46.826" v="1" actId="207"/>
        <pc:sldMkLst>
          <pc:docMk/>
          <pc:sldMk cId="3434251091" sldId="304"/>
        </pc:sldMkLst>
        <pc:spChg chg="mod">
          <ac:chgData name="Hannah Kane" userId="7d8e4ad1-d583-4ed0-87ae-6837887b7431" providerId="ADAL" clId="{15711AF7-5ACA-4029-967F-C9B84D1A2617}" dt="2026-08-10T14:17:46.826" v="1" actId="207"/>
          <ac:spMkLst>
            <pc:docMk/>
            <pc:sldMk cId="3434251091" sldId="304"/>
            <ac:spMk id="8" creationId="{434EBBE8-5741-6213-8F02-3A010D316ADA}"/>
          </ac:spMkLst>
        </pc:spChg>
      </pc:sldChg>
      <pc:sldChg chg="modSp mod">
        <pc:chgData name="Hannah Kane" userId="7d8e4ad1-d583-4ed0-87ae-6837887b7431" providerId="ADAL" clId="{15711AF7-5ACA-4029-967F-C9B84D1A2617}" dt="2026-08-10T14:18:14.372" v="6" actId="207"/>
        <pc:sldMkLst>
          <pc:docMk/>
          <pc:sldMk cId="1886678558" sldId="305"/>
        </pc:sldMkLst>
        <pc:spChg chg="mod">
          <ac:chgData name="Hannah Kane" userId="7d8e4ad1-d583-4ed0-87ae-6837887b7431" providerId="ADAL" clId="{15711AF7-5ACA-4029-967F-C9B84D1A2617}" dt="2026-08-10T14:18:14.372" v="6" actId="207"/>
          <ac:spMkLst>
            <pc:docMk/>
            <pc:sldMk cId="1886678558" sldId="305"/>
            <ac:spMk id="8" creationId="{AE57B98B-F44B-F850-C943-CE550FAA79D2}"/>
          </ac:spMkLst>
        </pc:spChg>
      </pc:sldChg>
      <pc:sldChg chg="modSp mod">
        <pc:chgData name="Hannah Kane" userId="7d8e4ad1-d583-4ed0-87ae-6837887b7431" providerId="ADAL" clId="{15711AF7-5ACA-4029-967F-C9B84D1A2617}" dt="2026-08-10T14:18:23.267" v="8" actId="207"/>
        <pc:sldMkLst>
          <pc:docMk/>
          <pc:sldMk cId="2905541100" sldId="306"/>
        </pc:sldMkLst>
        <pc:spChg chg="mod">
          <ac:chgData name="Hannah Kane" userId="7d8e4ad1-d583-4ed0-87ae-6837887b7431" providerId="ADAL" clId="{15711AF7-5ACA-4029-967F-C9B84D1A2617}" dt="2026-08-10T14:18:23.267" v="8" actId="207"/>
          <ac:spMkLst>
            <pc:docMk/>
            <pc:sldMk cId="2905541100" sldId="306"/>
            <ac:spMk id="9" creationId="{D4BD4ABB-3138-AD45-436A-0E23CC7D4E3C}"/>
          </ac:spMkLst>
        </pc:spChg>
      </pc:sldChg>
      <pc:sldChg chg="modSp mod">
        <pc:chgData name="Hannah Kane" userId="7d8e4ad1-d583-4ed0-87ae-6837887b7431" providerId="ADAL" clId="{15711AF7-5ACA-4029-967F-C9B84D1A2617}" dt="2026-08-10T14:18:35.563" v="10" actId="207"/>
        <pc:sldMkLst>
          <pc:docMk/>
          <pc:sldMk cId="3847041781" sldId="307"/>
        </pc:sldMkLst>
        <pc:spChg chg="mod">
          <ac:chgData name="Hannah Kane" userId="7d8e4ad1-d583-4ed0-87ae-6837887b7431" providerId="ADAL" clId="{15711AF7-5ACA-4029-967F-C9B84D1A2617}" dt="2026-08-10T14:18:35.563" v="10" actId="207"/>
          <ac:spMkLst>
            <pc:docMk/>
            <pc:sldMk cId="3847041781" sldId="307"/>
            <ac:spMk id="8" creationId="{F9BED664-9A42-82DF-C873-A93BAC78618B}"/>
          </ac:spMkLst>
        </pc:spChg>
      </pc:sldChg>
      <pc:sldChg chg="modSp mod">
        <pc:chgData name="Hannah Kane" userId="7d8e4ad1-d583-4ed0-87ae-6837887b7431" providerId="ADAL" clId="{15711AF7-5ACA-4029-967F-C9B84D1A2617}" dt="2026-08-10T14:18:40.089" v="11" actId="207"/>
        <pc:sldMkLst>
          <pc:docMk/>
          <pc:sldMk cId="3379724126" sldId="308"/>
        </pc:sldMkLst>
        <pc:spChg chg="mod">
          <ac:chgData name="Hannah Kane" userId="7d8e4ad1-d583-4ed0-87ae-6837887b7431" providerId="ADAL" clId="{15711AF7-5ACA-4029-967F-C9B84D1A2617}" dt="2026-08-10T14:18:40.089" v="11" actId="207"/>
          <ac:spMkLst>
            <pc:docMk/>
            <pc:sldMk cId="3379724126" sldId="308"/>
            <ac:spMk id="8" creationId="{CDF271C4-0658-7EEB-C4CC-7B1393A88536}"/>
          </ac:spMkLst>
        </pc:spChg>
      </pc:sldChg>
      <pc:sldChg chg="modSp mod">
        <pc:chgData name="Hannah Kane" userId="7d8e4ad1-d583-4ed0-87ae-6837887b7431" providerId="ADAL" clId="{15711AF7-5ACA-4029-967F-C9B84D1A2617}" dt="2026-08-10T14:19:08.149" v="14" actId="207"/>
        <pc:sldMkLst>
          <pc:docMk/>
          <pc:sldMk cId="2843753839" sldId="309"/>
        </pc:sldMkLst>
        <pc:spChg chg="mod">
          <ac:chgData name="Hannah Kane" userId="7d8e4ad1-d583-4ed0-87ae-6837887b7431" providerId="ADAL" clId="{15711AF7-5ACA-4029-967F-C9B84D1A2617}" dt="2026-08-10T14:19:08.149" v="14" actId="207"/>
          <ac:spMkLst>
            <pc:docMk/>
            <pc:sldMk cId="2843753839" sldId="309"/>
            <ac:spMk id="8" creationId="{BD47D72E-D968-BC71-3E17-212B04CE7A8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BB803-2E87-4214-896F-BB38A51A434C}" type="datetimeFigureOut">
              <a:rPr lang="en-US" smtClean="0"/>
              <a:t>8/17/2026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31D501-01CF-4507-A79F-1A351E666861}" type="slidenum">
              <a:rPr lang="en-US" smtClean="0"/>
              <a:t>‹#›</a:t>
            </a:fld>
            <a:endParaRPr lang="en-US"/>
          </a:p>
        </p:txBody>
      </p:sp>
    </p:spTree>
    <p:extLst>
      <p:ext uri="{BB962C8B-B14F-4D97-AF65-F5344CB8AC3E}">
        <p14:creationId xmlns:p14="http://schemas.microsoft.com/office/powerpoint/2010/main" val="800533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0D78-716C-C533-DF52-9CF8C1543B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F2CA24-DEC7-95B6-1248-FD0F59FBBD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2EE1F-2B0C-2F29-FE63-43A32EFABD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CDC9FD-9C2D-DCB5-14FC-0A6A255BCA29}"/>
              </a:ext>
            </a:extLst>
          </p:cNvPr>
          <p:cNvSpPr>
            <a:spLocks noGrp="1"/>
          </p:cNvSpPr>
          <p:nvPr>
            <p:ph type="sldNum" sz="quarter" idx="5"/>
          </p:nvPr>
        </p:nvSpPr>
        <p:spPr/>
        <p:txBody>
          <a:bodyPr/>
          <a:lstStyle/>
          <a:p>
            <a:fld id="{9531D501-01CF-4507-A79F-1A351E666861}" type="slidenum">
              <a:rPr lang="en-US" smtClean="0"/>
              <a:t>5</a:t>
            </a:fld>
            <a:endParaRPr lang="en-US"/>
          </a:p>
        </p:txBody>
      </p:sp>
    </p:spTree>
    <p:extLst>
      <p:ext uri="{BB962C8B-B14F-4D97-AF65-F5344CB8AC3E}">
        <p14:creationId xmlns:p14="http://schemas.microsoft.com/office/powerpoint/2010/main" val="1063985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158408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697817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134286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54260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675189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173480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D8C1FB1-C591-7240-B819-086663B5B48F}" type="datetimeFigureOut">
              <a:rPr lang="en-GB" smtClean="0"/>
              <a:t>17/08/2026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452094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D8C1FB1-C591-7240-B819-086663B5B48F}" type="datetimeFigureOut">
              <a:rPr lang="en-GB" smtClean="0"/>
              <a:t>17/08/2026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84515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8C1FB1-C591-7240-B819-086663B5B48F}" type="datetimeFigureOut">
              <a:rPr lang="en-GB" smtClean="0"/>
              <a:t>17/08/2026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902236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479307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450529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8C1FB1-C591-7240-B819-086663B5B48F}" type="datetimeFigureOut">
              <a:rPr lang="en-GB" smtClean="0"/>
              <a:t>17/08/2026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77CB58-59AD-9547-98D0-5AFD7D1EB72C}" type="slidenum">
              <a:rPr lang="en-GB" smtClean="0"/>
              <a:t>‹#›</a:t>
            </a:fld>
            <a:endParaRPr lang="en-GB"/>
          </a:p>
        </p:txBody>
      </p:sp>
    </p:spTree>
    <p:extLst>
      <p:ext uri="{BB962C8B-B14F-4D97-AF65-F5344CB8AC3E}">
        <p14:creationId xmlns:p14="http://schemas.microsoft.com/office/powerpoint/2010/main" val="2904671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DA2B-A8C5-16CB-69A6-5F286BF6B8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12CAFBF-A051-E0EF-687E-7BFA93A2F666}"/>
              </a:ext>
            </a:extLst>
          </p:cNvPr>
          <p:cNvSpPr txBox="1"/>
          <p:nvPr/>
        </p:nvSpPr>
        <p:spPr>
          <a:xfrm>
            <a:off x="1" y="6371597"/>
            <a:ext cx="9143999" cy="338554"/>
          </a:xfrm>
          <a:prstGeom prst="rect">
            <a:avLst/>
          </a:prstGeom>
          <a:noFill/>
        </p:spPr>
        <p:txBody>
          <a:bodyPr wrap="square" rtlCol="0">
            <a:spAutoFit/>
          </a:bodyPr>
          <a:lstStyle/>
          <a:p>
            <a:pPr algn="ctr"/>
            <a:r>
              <a:rPr lang="en-GB" sz="1600" dirty="0">
                <a:solidFill>
                  <a:schemeClr val="bg1"/>
                </a:solidFill>
                <a:effectLst/>
                <a:latin typeface="Verdana Pro Semibold" panose="020B0704030504040204" pitchFamily="34" charset="0"/>
                <a:ea typeface="Verdana" panose="020B0604030504040204" pitchFamily="34" charset="0"/>
              </a:rPr>
              <a:t>Module 2: T</a:t>
            </a:r>
            <a:r>
              <a:rPr lang="en-GB" sz="1600" dirty="0">
                <a:solidFill>
                  <a:schemeClr val="bg1"/>
                </a:solidFill>
                <a:latin typeface="Verdana Pro Semibold" panose="020B0704030504040204" pitchFamily="34" charset="0"/>
                <a:ea typeface="Verdana" panose="020B0604030504040204" pitchFamily="34" charset="0"/>
              </a:rPr>
              <a:t>he peer support relationship</a:t>
            </a:r>
            <a:endParaRPr lang="en-GB" sz="1600" dirty="0">
              <a:solidFill>
                <a:schemeClr val="bg1"/>
              </a:solidFill>
              <a:effectLst/>
              <a:latin typeface="Verdana Pro Semibold" panose="020B0704030504040204" pitchFamily="34" charset="0"/>
              <a:ea typeface="Verdana" panose="020B0604030504040204" pitchFamily="34" charset="0"/>
            </a:endParaRPr>
          </a:p>
        </p:txBody>
      </p:sp>
      <p:pic>
        <p:nvPicPr>
          <p:cNvPr id="10" name="Picture 9" descr="A white circle with a black background&#10;&#10;AI-generated content may be incorrect.">
            <a:extLst>
              <a:ext uri="{FF2B5EF4-FFF2-40B4-BE49-F238E27FC236}">
                <a16:creationId xmlns:a16="http://schemas.microsoft.com/office/drawing/2014/main" id="{64C02828-A2B3-B952-05C7-1CBE86D4F1A1}"/>
              </a:ext>
            </a:extLst>
          </p:cNvPr>
          <p:cNvPicPr>
            <a:picLocks noChangeAspect="1"/>
          </p:cNvPicPr>
          <p:nvPr/>
        </p:nvPicPr>
        <p:blipFill>
          <a:blip r:embed="rId2"/>
          <a:stretch>
            <a:fillRect/>
          </a:stretch>
        </p:blipFill>
        <p:spPr>
          <a:xfrm>
            <a:off x="7274991" y="5841758"/>
            <a:ext cx="1722177" cy="868393"/>
          </a:xfrm>
          <a:prstGeom prst="rect">
            <a:avLst/>
          </a:prstGeom>
        </p:spPr>
      </p:pic>
      <p:pic>
        <p:nvPicPr>
          <p:cNvPr id="4" name="Picture 3" descr="Logo featuring a circular design with teal and orange segments alongside text reading &quot;Scottish Recovery Network.&quot; The design uses contrasting colours to create a modern and professional appearance representing a recovery-focused organisation.">
            <a:extLst>
              <a:ext uri="{FF2B5EF4-FFF2-40B4-BE49-F238E27FC236}">
                <a16:creationId xmlns:a16="http://schemas.microsoft.com/office/drawing/2014/main" id="{2AAC77BA-3D2B-F875-E0ED-3211689A365A}"/>
              </a:ext>
            </a:extLst>
          </p:cNvPr>
          <p:cNvPicPr>
            <a:picLocks noChangeAspect="1"/>
          </p:cNvPicPr>
          <p:nvPr/>
        </p:nvPicPr>
        <p:blipFill>
          <a:blip r:embed="rId3"/>
          <a:stretch>
            <a:fillRect/>
          </a:stretch>
        </p:blipFill>
        <p:spPr>
          <a:xfrm>
            <a:off x="6826552" y="366899"/>
            <a:ext cx="1761897" cy="890093"/>
          </a:xfrm>
          <a:prstGeom prst="rect">
            <a:avLst/>
          </a:prstGeom>
        </p:spPr>
      </p:pic>
      <p:sp>
        <p:nvSpPr>
          <p:cNvPr id="7" name="TextBox 6">
            <a:extLst>
              <a:ext uri="{FF2B5EF4-FFF2-40B4-BE49-F238E27FC236}">
                <a16:creationId xmlns:a16="http://schemas.microsoft.com/office/drawing/2014/main" id="{619E9B03-BDE6-94C0-E74B-33FCD9CD88CB}"/>
              </a:ext>
            </a:extLst>
          </p:cNvPr>
          <p:cNvSpPr txBox="1"/>
          <p:nvPr/>
        </p:nvSpPr>
        <p:spPr>
          <a:xfrm>
            <a:off x="614372" y="1502081"/>
            <a:ext cx="7347373" cy="1015663"/>
          </a:xfrm>
          <a:prstGeom prst="rect">
            <a:avLst/>
          </a:prstGeom>
          <a:noFill/>
        </p:spPr>
        <p:txBody>
          <a:bodyPr wrap="square" rtlCol="0">
            <a:spAutoFit/>
          </a:bodyPr>
          <a:lstStyle/>
          <a:p>
            <a:r>
              <a:rPr lang="en-GB" sz="3000" b="1" dirty="0">
                <a:solidFill>
                  <a:srgbClr val="E03A8D"/>
                </a:solidFill>
                <a:latin typeface="Verdana" panose="020B0604030504040204" pitchFamily="34" charset="0"/>
                <a:ea typeface="Verdana" panose="020B0604030504040204" pitchFamily="34" charset="0"/>
              </a:rPr>
              <a:t>Connecting through communication</a:t>
            </a:r>
          </a:p>
        </p:txBody>
      </p:sp>
      <p:sp>
        <p:nvSpPr>
          <p:cNvPr id="9" name="TextBox 8">
            <a:extLst>
              <a:ext uri="{FF2B5EF4-FFF2-40B4-BE49-F238E27FC236}">
                <a16:creationId xmlns:a16="http://schemas.microsoft.com/office/drawing/2014/main" id="{4C594761-48B6-0CEE-3C19-585266933598}"/>
              </a:ext>
            </a:extLst>
          </p:cNvPr>
          <p:cNvSpPr txBox="1"/>
          <p:nvPr/>
        </p:nvSpPr>
        <p:spPr>
          <a:xfrm>
            <a:off x="718793" y="2752452"/>
            <a:ext cx="6466835" cy="954107"/>
          </a:xfrm>
          <a:prstGeom prst="rect">
            <a:avLst/>
          </a:prstGeom>
          <a:noFill/>
        </p:spPr>
        <p:txBody>
          <a:bodyPr wrap="none" rtlCol="0">
            <a:spAutoFit/>
          </a:bodyPr>
          <a:lstStyle/>
          <a:p>
            <a:r>
              <a:rPr lang="en-GB" sz="2800" b="1" dirty="0">
                <a:solidFill>
                  <a:srgbClr val="3D6681"/>
                </a:solidFill>
                <a:latin typeface="Verdana" panose="020B0604030504040204" pitchFamily="34" charset="0"/>
                <a:ea typeface="Verdana" panose="020B0604030504040204" pitchFamily="34" charset="0"/>
              </a:rPr>
              <a:t>Peer2Peer slides: module two, </a:t>
            </a:r>
          </a:p>
          <a:p>
            <a:r>
              <a:rPr lang="en-GB" sz="2800" b="1" dirty="0">
                <a:solidFill>
                  <a:srgbClr val="3D6681"/>
                </a:solidFill>
                <a:latin typeface="Verdana" panose="020B0604030504040204" pitchFamily="34" charset="0"/>
                <a:ea typeface="Verdana" panose="020B0604030504040204" pitchFamily="34" charset="0"/>
              </a:rPr>
              <a:t>session two</a:t>
            </a:r>
          </a:p>
        </p:txBody>
      </p:sp>
      <p:pic>
        <p:nvPicPr>
          <p:cNvPr id="12" name="Picture 11" descr="Abstract vector illustration showing six stylised human figures composed of colourful geometric shapes, including circles and semicircles in green, orange, pink, purple, blue, and yellow. Design highlights diversity and individuality through varied patterns and colour combinations across each figure.">
            <a:extLst>
              <a:ext uri="{FF2B5EF4-FFF2-40B4-BE49-F238E27FC236}">
                <a16:creationId xmlns:a16="http://schemas.microsoft.com/office/drawing/2014/main" id="{D744A951-0132-4F4B-6267-A61933C0D7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8040" y="3706559"/>
            <a:ext cx="2407920" cy="2407920"/>
          </a:xfrm>
          <a:prstGeom prst="rect">
            <a:avLst/>
          </a:prstGeom>
        </p:spPr>
      </p:pic>
    </p:spTree>
    <p:extLst>
      <p:ext uri="{BB962C8B-B14F-4D97-AF65-F5344CB8AC3E}">
        <p14:creationId xmlns:p14="http://schemas.microsoft.com/office/powerpoint/2010/main" val="888210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3A9AC-66EC-3325-3A60-D9E064D9A0B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40B392A-596D-08D8-E606-95751F148C93}"/>
              </a:ext>
            </a:extLst>
          </p:cNvPr>
          <p:cNvSpPr txBox="1"/>
          <p:nvPr/>
        </p:nvSpPr>
        <p:spPr>
          <a:xfrm>
            <a:off x="1147444" y="1139038"/>
            <a:ext cx="7255933" cy="4985980"/>
          </a:xfrm>
          <a:prstGeom prst="rect">
            <a:avLst/>
          </a:prstGeom>
          <a:noFill/>
        </p:spPr>
        <p:txBody>
          <a:bodyPr wrap="square" rtlCol="0">
            <a:spAutoFit/>
          </a:bodyPr>
          <a:lstStyle/>
          <a:p>
            <a:r>
              <a:rPr lang="en-GB" sz="2000" dirty="0">
                <a:effectLst/>
                <a:latin typeface="Verdana" panose="020B0604030504040204" pitchFamily="34" charset="0"/>
                <a:ea typeface="Verdana" panose="020B0604030504040204" pitchFamily="34" charset="0"/>
                <a:cs typeface="Calibri" panose="020F0502020204030204" pitchFamily="34" charset="0"/>
              </a:rPr>
              <a:t>In pairs you will complete the following active listening activity using Ting. </a:t>
            </a:r>
          </a:p>
          <a:p>
            <a:endParaRPr lang="en-GB" sz="2000" dirty="0">
              <a:effectLst/>
              <a:latin typeface="Verdana" panose="020B0604030504040204" pitchFamily="34" charset="0"/>
              <a:ea typeface="Verdana" panose="020B0604030504040204" pitchFamily="34" charset="0"/>
              <a:cs typeface="Calibri" panose="020F0502020204030204" pitchFamily="34" charset="0"/>
            </a:endParaRPr>
          </a:p>
          <a:p>
            <a:r>
              <a:rPr lang="en-GB" sz="2000" b="1" dirty="0">
                <a:effectLst/>
                <a:latin typeface="Verdana" panose="020B0604030504040204" pitchFamily="34" charset="0"/>
                <a:ea typeface="Verdana" panose="020B0604030504040204" pitchFamily="34" charset="0"/>
                <a:cs typeface="Calibri" panose="020F0502020204030204" pitchFamily="34" charset="0"/>
              </a:rPr>
              <a:t>Round one: Everyday listening</a:t>
            </a:r>
          </a:p>
          <a:p>
            <a:endParaRPr lang="en-GB" sz="2000" b="1" dirty="0">
              <a:effectLst/>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Calibri" panose="020F0502020204030204" pitchFamily="34" charset="0"/>
              </a:rPr>
              <a:t>The speaker will talk for 1-2 minutes about a neutral topic (e.g. highlights from the last week)</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cs typeface="Calibri" panose="020F0502020204030204" pitchFamily="34" charset="0"/>
              </a:rPr>
              <a:t>T</a:t>
            </a:r>
            <a:r>
              <a:rPr lang="en-GB" sz="2000" dirty="0">
                <a:effectLst/>
                <a:latin typeface="Verdana" panose="020B0604030504040204" pitchFamily="34" charset="0"/>
                <a:ea typeface="Verdana" panose="020B0604030504040204" pitchFamily="34" charset="0"/>
                <a:cs typeface="Calibri" panose="020F0502020204030204" pitchFamily="34" charset="0"/>
              </a:rPr>
              <a:t>he listener will listen as normal, using no techniques. You will feedback for around 1 minute what you heard </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cs typeface="Calibri" panose="020F0502020204030204" pitchFamily="34" charset="0"/>
            </a:endParaRPr>
          </a:p>
          <a:p>
            <a:r>
              <a:rPr lang="en-GB" sz="2000" dirty="0">
                <a:effectLst/>
                <a:latin typeface="Verdana" panose="020B0604030504040204" pitchFamily="34" charset="0"/>
                <a:ea typeface="Verdana" panose="020B0604030504040204" pitchFamily="34" charset="0"/>
                <a:cs typeface="Calibri" panose="020F0502020204030204" pitchFamily="34" charset="0"/>
              </a:rPr>
              <a:t>Round one debrief (</a:t>
            </a:r>
            <a:r>
              <a:rPr lang="en-GB" sz="2000" dirty="0">
                <a:latin typeface="Verdana" panose="020B0604030504040204" pitchFamily="34" charset="0"/>
                <a:ea typeface="Verdana" panose="020B0604030504040204" pitchFamily="34" charset="0"/>
                <a:cs typeface="Calibri" panose="020F0502020204030204" pitchFamily="34" charset="0"/>
              </a:rPr>
              <a:t>take notes in workbook)</a:t>
            </a:r>
          </a:p>
          <a:p>
            <a:pPr marL="342900" indent="-34290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Calibri" panose="020F0502020204030204" pitchFamily="34" charset="0"/>
              </a:rPr>
              <a:t>Speaker: What did it feel like to be listened to in that way?</a:t>
            </a:r>
          </a:p>
          <a:p>
            <a:pPr marL="342900" indent="-34290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Calibri" panose="020F0502020204030204" pitchFamily="34" charset="0"/>
              </a:rPr>
              <a:t>Listener: What did you notice about your attention?</a:t>
            </a:r>
            <a:endParaRPr lang="en-GB" sz="2400" dirty="0">
              <a:effectLst/>
              <a:latin typeface="Verdana" panose="020B0604030504040204" pitchFamily="34" charset="0"/>
              <a:ea typeface="Verdana" panose="020B0604030504040204" pitchFamily="34" charset="0"/>
              <a:cs typeface="Calibri" panose="020F0502020204030204" pitchFamily="34" charset="0"/>
            </a:endParaRPr>
          </a:p>
          <a:p>
            <a:endParaRPr lang="en-US" dirty="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DB849585-C204-AA85-2D14-DA85DD538189}"/>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9C422357-42E3-6D32-CEB5-42A11689BBAC}"/>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Activity two: </a:t>
            </a:r>
            <a:r>
              <a:rPr lang="en-GB" sz="2600" b="1" dirty="0">
                <a:solidFill>
                  <a:srgbClr val="E03A8D"/>
                </a:solidFill>
                <a:latin typeface="Verdana" panose="020B0604030504040204" pitchFamily="34" charset="0"/>
                <a:ea typeface="Verdana" panose="020B0604030504040204" pitchFamily="34" charset="0"/>
              </a:rPr>
              <a:t>Active listening</a:t>
            </a:r>
          </a:p>
        </p:txBody>
      </p:sp>
    </p:spTree>
    <p:extLst>
      <p:ext uri="{BB962C8B-B14F-4D97-AF65-F5344CB8AC3E}">
        <p14:creationId xmlns:p14="http://schemas.microsoft.com/office/powerpoint/2010/main" val="834084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C263A-CB83-B48A-C225-A399A614502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0F83D5F-C091-5123-69C6-A3C9D68BC02F}"/>
              </a:ext>
            </a:extLst>
          </p:cNvPr>
          <p:cNvSpPr txBox="1"/>
          <p:nvPr/>
        </p:nvSpPr>
        <p:spPr>
          <a:xfrm>
            <a:off x="1147444" y="1139038"/>
            <a:ext cx="7255933" cy="5016758"/>
          </a:xfrm>
          <a:prstGeom prst="rect">
            <a:avLst/>
          </a:prstGeom>
          <a:noFill/>
        </p:spPr>
        <p:txBody>
          <a:bodyPr wrap="square" rtlCol="0">
            <a:spAutoFit/>
          </a:bodyPr>
          <a:lstStyle/>
          <a:p>
            <a:r>
              <a:rPr lang="en-GB" sz="2000" b="1" dirty="0">
                <a:effectLst/>
                <a:latin typeface="Verdana" panose="020B0604030504040204" pitchFamily="34" charset="0"/>
                <a:ea typeface="Verdana" panose="020B0604030504040204" pitchFamily="34" charset="0"/>
                <a:cs typeface="Calibri" panose="020F0502020204030204" pitchFamily="34" charset="0"/>
              </a:rPr>
              <a:t>Round </a:t>
            </a:r>
            <a:r>
              <a:rPr lang="en-GB" sz="2000" b="1" dirty="0">
                <a:latin typeface="Verdana" panose="020B0604030504040204" pitchFamily="34" charset="0"/>
                <a:ea typeface="Verdana" panose="020B0604030504040204" pitchFamily="34" charset="0"/>
                <a:cs typeface="Calibri" panose="020F0502020204030204" pitchFamily="34" charset="0"/>
              </a:rPr>
              <a:t>two</a:t>
            </a:r>
            <a:r>
              <a:rPr lang="en-GB" sz="2000" b="1" dirty="0">
                <a:effectLst/>
                <a:latin typeface="Verdana" panose="020B0604030504040204" pitchFamily="34" charset="0"/>
                <a:ea typeface="Verdana" panose="020B0604030504040204" pitchFamily="34" charset="0"/>
                <a:cs typeface="Calibri" panose="020F0502020204030204" pitchFamily="34" charset="0"/>
              </a:rPr>
              <a:t>: Listening with Ting</a:t>
            </a:r>
          </a:p>
          <a:p>
            <a:endParaRPr lang="en-GB" sz="2000" b="1" dirty="0">
              <a:effectLst/>
              <a:latin typeface="Verdana" panose="020B0604030504040204" pitchFamily="34" charset="0"/>
              <a:ea typeface="Verdana" panose="020B0604030504040204" pitchFamily="34" charset="0"/>
              <a:cs typeface="Calibri" panose="020F0502020204030204" pitchFamily="34" charset="0"/>
            </a:endParaRPr>
          </a:p>
          <a:p>
            <a:pPr marL="342900" lvl="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The speaker will now talk for 1-2 minutes about a topic they feel a little more passionate about (e.g. something they are looking forward to or a hobby)</a:t>
            </a:r>
          </a:p>
          <a:p>
            <a:pPr marL="342900" lvl="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The listener will intentionally listen using the elements of Ting. You will feedback for around 1 minute the following:</a:t>
            </a:r>
          </a:p>
          <a:p>
            <a:pPr marL="800100" lvl="1"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What you heard</a:t>
            </a:r>
          </a:p>
          <a:p>
            <a:pPr marL="800100" lvl="1"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What you sensed</a:t>
            </a:r>
          </a:p>
          <a:p>
            <a:pPr marL="800100" lvl="1"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What you felt moved by</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cs typeface="Calibri" panose="020F0502020204030204" pitchFamily="34" charset="0"/>
            </a:endParaRPr>
          </a:p>
          <a:p>
            <a:r>
              <a:rPr lang="en-GB" sz="2000" dirty="0">
                <a:effectLst/>
                <a:latin typeface="Verdana" panose="020B0604030504040204" pitchFamily="34" charset="0"/>
                <a:ea typeface="Verdana" panose="020B0604030504040204" pitchFamily="34" charset="0"/>
                <a:cs typeface="Calibri" panose="020F0502020204030204" pitchFamily="34" charset="0"/>
              </a:rPr>
              <a:t>Round two debrief (</a:t>
            </a:r>
            <a:r>
              <a:rPr lang="en-GB" sz="2000" dirty="0">
                <a:latin typeface="Verdana" panose="020B0604030504040204" pitchFamily="34" charset="0"/>
                <a:ea typeface="Verdana" panose="020B0604030504040204" pitchFamily="34" charset="0"/>
                <a:cs typeface="Calibri" panose="020F0502020204030204" pitchFamily="34" charset="0"/>
              </a:rPr>
              <a:t>take notes in workbook)</a:t>
            </a:r>
          </a:p>
          <a:p>
            <a:pPr marL="342900" indent="-34290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Calibri" panose="020F0502020204030204" pitchFamily="34" charset="0"/>
              </a:rPr>
              <a:t>Speaker: What felt different this time?</a:t>
            </a:r>
          </a:p>
          <a:p>
            <a:pPr marL="342900" indent="-34290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Calibri" panose="020F0502020204030204" pitchFamily="34" charset="0"/>
              </a:rPr>
              <a:t>Listener: Which parts of Ting were easiest or hardest to do?</a:t>
            </a:r>
            <a:endParaRPr lang="en-US" dirty="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E73D41FA-570F-1B50-8231-A0BFF203034A}"/>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F9BED664-9A42-82DF-C873-A93BAC78618B}"/>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Activity </a:t>
            </a:r>
            <a:r>
              <a:rPr lang="en-GB" sz="2600" b="1" dirty="0">
                <a:solidFill>
                  <a:srgbClr val="E03A8D"/>
                </a:solidFill>
                <a:latin typeface="Verdana" panose="020B0604030504040204" pitchFamily="34" charset="0"/>
                <a:ea typeface="Verdana" panose="020B0604030504040204" pitchFamily="34" charset="0"/>
              </a:rPr>
              <a:t>two</a:t>
            </a:r>
            <a:r>
              <a:rPr lang="en-GB" sz="2600" b="1" dirty="0">
                <a:solidFill>
                  <a:srgbClr val="E03A8D"/>
                </a:solidFill>
                <a:effectLst/>
                <a:latin typeface="Verdana" panose="020B0604030504040204" pitchFamily="34" charset="0"/>
                <a:ea typeface="Verdana" panose="020B0604030504040204" pitchFamily="34" charset="0"/>
              </a:rPr>
              <a:t>: </a:t>
            </a:r>
            <a:r>
              <a:rPr lang="en-GB" sz="2600" b="1" dirty="0">
                <a:solidFill>
                  <a:srgbClr val="E03A8D"/>
                </a:solidFill>
                <a:latin typeface="Verdana" panose="020B0604030504040204" pitchFamily="34" charset="0"/>
                <a:ea typeface="Verdana" panose="020B0604030504040204" pitchFamily="34" charset="0"/>
              </a:rPr>
              <a:t>Active listening</a:t>
            </a:r>
          </a:p>
        </p:txBody>
      </p:sp>
    </p:spTree>
    <p:extLst>
      <p:ext uri="{BB962C8B-B14F-4D97-AF65-F5344CB8AC3E}">
        <p14:creationId xmlns:p14="http://schemas.microsoft.com/office/powerpoint/2010/main" val="3847041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CD3E1-63ED-181F-F98F-31FB62FA9A7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8ED5651-5CE5-4EC3-274B-AB0091CFA6E3}"/>
              </a:ext>
            </a:extLst>
          </p:cNvPr>
          <p:cNvSpPr txBox="1"/>
          <p:nvPr/>
        </p:nvSpPr>
        <p:spPr>
          <a:xfrm>
            <a:off x="914401" y="1171638"/>
            <a:ext cx="7772400" cy="4708981"/>
          </a:xfrm>
          <a:prstGeom prst="rect">
            <a:avLst/>
          </a:prstGeom>
          <a:noFill/>
        </p:spPr>
        <p:txBody>
          <a:bodyPr wrap="square" rtlCol="0">
            <a:spAutoFit/>
          </a:bodyPr>
          <a:lstStyle/>
          <a:p>
            <a:r>
              <a:rPr lang="en-GB" sz="2000" dirty="0">
                <a:latin typeface="Verdana" panose="020B0604030504040204" pitchFamily="34" charset="0"/>
                <a:ea typeface="Verdana" panose="020B0604030504040204" pitchFamily="34" charset="0"/>
              </a:rPr>
              <a:t>Communication in peer support is a powerful way of building trust, mutuality, and connection. Below are ten key skills and techniques of effective and intentional communication:</a:t>
            </a:r>
            <a:br>
              <a:rPr lang="en-GB" sz="2000" dirty="0">
                <a:latin typeface="Verdana" panose="020B0604030504040204" pitchFamily="34" charset="0"/>
                <a:ea typeface="Verdana" panose="020B0604030504040204" pitchFamily="34" charset="0"/>
              </a:rPr>
            </a:br>
            <a:endParaRPr lang="en-GB" sz="2000" dirty="0">
              <a:latin typeface="Verdana" panose="020B0604030504040204" pitchFamily="34" charset="0"/>
              <a:ea typeface="Verdana" panose="020B0604030504040204" pitchFamily="34" charset="0"/>
            </a:endParaRPr>
          </a:p>
          <a:p>
            <a:pPr marL="342900" lvl="0" indent="-342900">
              <a:buFont typeface="+mj-lt"/>
              <a:buAutoNum type="arabicPeriod"/>
            </a:pPr>
            <a:r>
              <a:rPr lang="en-GB" sz="2000" dirty="0">
                <a:latin typeface="Verdana" panose="020B0604030504040204" pitchFamily="34" charset="0"/>
                <a:ea typeface="Verdana" panose="020B0604030504040204" pitchFamily="34" charset="0"/>
              </a:rPr>
              <a:t>Active listening</a:t>
            </a:r>
            <a:endParaRPr lang="en-US" sz="2000" dirty="0">
              <a:latin typeface="Verdana" panose="020B0604030504040204" pitchFamily="34" charset="0"/>
              <a:ea typeface="Verdana" panose="020B0604030504040204" pitchFamily="34" charset="0"/>
            </a:endParaRPr>
          </a:p>
          <a:p>
            <a:pPr marL="342900" lvl="0" indent="-342900">
              <a:buFont typeface="+mj-lt"/>
              <a:buAutoNum type="arabicPeriod"/>
            </a:pPr>
            <a:r>
              <a:rPr lang="en-GB" sz="2000" dirty="0">
                <a:latin typeface="Verdana" panose="020B0604030504040204" pitchFamily="34" charset="0"/>
                <a:ea typeface="Verdana" panose="020B0604030504040204" pitchFamily="34" charset="0"/>
              </a:rPr>
              <a:t>Listening from a position of not knowing</a:t>
            </a:r>
          </a:p>
          <a:p>
            <a:pPr marL="342900" lvl="0" indent="-342900">
              <a:buFont typeface="+mj-lt"/>
              <a:buAutoNum type="arabicPeriod"/>
            </a:pPr>
            <a:r>
              <a:rPr lang="en-GB" sz="2000" dirty="0">
                <a:latin typeface="Verdana" panose="020B0604030504040204" pitchFamily="34" charset="0"/>
                <a:ea typeface="Verdana" panose="020B0604030504040204" pitchFamily="34" charset="0"/>
              </a:rPr>
              <a:t>Listening for the untold story</a:t>
            </a:r>
          </a:p>
          <a:p>
            <a:pPr marL="342900" lvl="0" indent="-342900">
              <a:buFont typeface="+mj-lt"/>
              <a:buAutoNum type="arabicPeriod"/>
            </a:pPr>
            <a:r>
              <a:rPr lang="en-GB" sz="2000" dirty="0">
                <a:latin typeface="Verdana" panose="020B0604030504040204" pitchFamily="34" charset="0"/>
                <a:ea typeface="Verdana" panose="020B0604030504040204" pitchFamily="34" charset="0"/>
              </a:rPr>
              <a:t>Providing validation</a:t>
            </a:r>
          </a:p>
          <a:p>
            <a:pPr marL="342900" lvl="0" indent="-342900">
              <a:buFont typeface="+mj-lt"/>
              <a:buAutoNum type="arabicPeriod"/>
            </a:pPr>
            <a:r>
              <a:rPr lang="en-GB" sz="2000" dirty="0">
                <a:latin typeface="Verdana" panose="020B0604030504040204" pitchFamily="34" charset="0"/>
                <a:ea typeface="Verdana" panose="020B0604030504040204" pitchFamily="34" charset="0"/>
              </a:rPr>
              <a:t>Reflecting on feelings and emotions</a:t>
            </a:r>
          </a:p>
          <a:p>
            <a:pPr marL="342900" lvl="0" indent="-342900">
              <a:buFont typeface="+mj-lt"/>
              <a:buAutoNum type="arabicPeriod"/>
            </a:pPr>
            <a:r>
              <a:rPr lang="en-GB" sz="2000" dirty="0">
                <a:latin typeface="Verdana" panose="020B0604030504040204" pitchFamily="34" charset="0"/>
                <a:ea typeface="Verdana" panose="020B0604030504040204" pitchFamily="34" charset="0"/>
              </a:rPr>
              <a:t>Asking clarifying questions</a:t>
            </a:r>
          </a:p>
          <a:p>
            <a:pPr marL="342900" lvl="0" indent="-342900">
              <a:buFont typeface="+mj-lt"/>
              <a:buAutoNum type="arabicPeriod"/>
            </a:pPr>
            <a:r>
              <a:rPr lang="en-GB" sz="2000" dirty="0">
                <a:latin typeface="Verdana" panose="020B0604030504040204" pitchFamily="34" charset="0"/>
                <a:ea typeface="Verdana" panose="020B0604030504040204" pitchFamily="34" charset="0"/>
              </a:rPr>
              <a:t>Asking powerful questions</a:t>
            </a:r>
          </a:p>
          <a:p>
            <a:pPr marL="342900" lvl="0" indent="-342900">
              <a:buFont typeface="+mj-lt"/>
              <a:buAutoNum type="arabicPeriod"/>
            </a:pPr>
            <a:r>
              <a:rPr lang="en-GB" sz="2000" dirty="0">
                <a:latin typeface="Verdana" panose="020B0604030504040204" pitchFamily="34" charset="0"/>
                <a:ea typeface="Verdana" panose="020B0604030504040204" pitchFamily="34" charset="0"/>
              </a:rPr>
              <a:t>Using recovery language</a:t>
            </a:r>
          </a:p>
          <a:p>
            <a:pPr marL="342900" lvl="0" indent="-342900">
              <a:buFont typeface="+mj-lt"/>
              <a:buAutoNum type="arabicPeriod"/>
            </a:pPr>
            <a:r>
              <a:rPr lang="en-GB" sz="2000" dirty="0">
                <a:latin typeface="Verdana" panose="020B0604030504040204" pitchFamily="34" charset="0"/>
                <a:ea typeface="Verdana" panose="020B0604030504040204" pitchFamily="34" charset="0"/>
              </a:rPr>
              <a:t>Direct, honest and respectful communication</a:t>
            </a:r>
          </a:p>
          <a:p>
            <a:pPr marL="342900" lvl="0" indent="-342900">
              <a:buFont typeface="+mj-lt"/>
              <a:buAutoNum type="arabicPeriod"/>
            </a:pPr>
            <a:r>
              <a:rPr lang="en-GB" sz="2000" dirty="0">
                <a:latin typeface="Verdana" panose="020B0604030504040204" pitchFamily="34" charset="0"/>
                <a:ea typeface="Verdana" panose="020B0604030504040204" pitchFamily="34" charset="0"/>
              </a:rPr>
              <a:t>Sitting comfortably with silence</a:t>
            </a:r>
            <a:endParaRPr lang="en-US" sz="2400" dirty="0">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03524541-F4CB-9DFD-0181-4F69D9B002B2}"/>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CDF271C4-0658-7EEB-C4CC-7B1393A88536}"/>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Communication skills</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79724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3A81C-3AE4-F121-1365-06437190C6F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FAEDEC9-AEB0-6A24-B285-D45906EDAA59}"/>
              </a:ext>
            </a:extLst>
          </p:cNvPr>
          <p:cNvSpPr txBox="1"/>
          <p:nvPr/>
        </p:nvSpPr>
        <p:spPr>
          <a:xfrm>
            <a:off x="905934" y="1118024"/>
            <a:ext cx="7772400" cy="5016758"/>
          </a:xfrm>
          <a:prstGeom prst="rect">
            <a:avLst/>
          </a:prstGeom>
          <a:noFill/>
        </p:spPr>
        <p:txBody>
          <a:bodyPr wrap="square" rtlCol="0">
            <a:spAutoFit/>
          </a:bodyPr>
          <a:lstStyle/>
          <a:p>
            <a:r>
              <a:rPr lang="en-GB" sz="2000" dirty="0">
                <a:latin typeface="Verdana" panose="020B0604030504040204" pitchFamily="34" charset="0"/>
                <a:ea typeface="Verdana" panose="020B0604030504040204" pitchFamily="34" charset="0"/>
              </a:rPr>
              <a:t>Language is one of the ways to foster and enhance recovery-supporting environments. Recovery language is closely associated with our ability to share hope and identify strengths.</a:t>
            </a:r>
          </a:p>
          <a:p>
            <a:endParaRPr lang="en-GB" sz="2000" dirty="0">
              <a:latin typeface="Verdana" panose="020B0604030504040204" pitchFamily="34" charset="0"/>
              <a:ea typeface="Verdana" panose="020B0604030504040204" pitchFamily="34" charset="0"/>
            </a:endParaRPr>
          </a:p>
          <a:p>
            <a:r>
              <a:rPr lang="en-US" sz="2000" dirty="0">
                <a:latin typeface="Verdana" panose="020B0604030504040204" pitchFamily="34" charset="0"/>
                <a:ea typeface="Verdana" panose="020B0604030504040204" pitchFamily="34" charset="0"/>
              </a:rPr>
              <a:t>When we use recovery language it:</a:t>
            </a:r>
          </a:p>
          <a:p>
            <a:r>
              <a:rPr lang="en-US" sz="2000" dirty="0">
                <a:latin typeface="Verdana" panose="020B0604030504040204" pitchFamily="34" charset="0"/>
                <a:ea typeface="Verdana" panose="020B0604030504040204" pitchFamily="34" charset="0"/>
              </a:rPr>
              <a:t>• Promotes hope</a:t>
            </a:r>
          </a:p>
          <a:p>
            <a:r>
              <a:rPr lang="en-US" sz="2000" dirty="0">
                <a:latin typeface="Verdana" panose="020B0604030504040204" pitchFamily="34" charset="0"/>
                <a:ea typeface="Verdana" panose="020B0604030504040204" pitchFamily="34" charset="0"/>
              </a:rPr>
              <a:t>• Treats people as individuals</a:t>
            </a:r>
          </a:p>
          <a:p>
            <a:r>
              <a:rPr lang="en-GB" sz="2000" dirty="0">
                <a:latin typeface="Verdana" panose="020B0604030504040204" pitchFamily="34" charset="0"/>
                <a:ea typeface="Verdana" panose="020B0604030504040204" pitchFamily="34" charset="0"/>
              </a:rPr>
              <a:t>• Treats people as equals/addresses power imbalance</a:t>
            </a:r>
          </a:p>
          <a:p>
            <a:r>
              <a:rPr lang="en-GB" sz="2000" dirty="0">
                <a:latin typeface="Verdana" panose="020B0604030504040204" pitchFamily="34" charset="0"/>
                <a:ea typeface="Verdana" panose="020B0604030504040204" pitchFamily="34" charset="0"/>
              </a:rPr>
              <a:t>• Provides a positive sense of self/identity</a:t>
            </a:r>
          </a:p>
          <a:p>
            <a:r>
              <a:rPr lang="en-US" sz="2000" dirty="0">
                <a:latin typeface="Verdana" panose="020B0604030504040204" pitchFamily="34" charset="0"/>
                <a:ea typeface="Verdana" panose="020B0604030504040204" pitchFamily="34" charset="0"/>
              </a:rPr>
              <a:t>• </a:t>
            </a:r>
            <a:r>
              <a:rPr lang="en-GB" sz="2000" dirty="0">
                <a:latin typeface="Verdana" panose="020B0604030504040204" pitchFamily="34" charset="0"/>
                <a:ea typeface="Verdana" panose="020B0604030504040204" pitchFamily="34" charset="0"/>
              </a:rPr>
              <a:t>Promotes positive feelings about oneself and future</a:t>
            </a:r>
          </a:p>
          <a:p>
            <a:r>
              <a:rPr lang="en-GB" sz="2000" dirty="0">
                <a:latin typeface="Verdana" panose="020B0604030504040204" pitchFamily="34" charset="0"/>
                <a:ea typeface="Verdana" panose="020B0604030504040204" pitchFamily="34" charset="0"/>
              </a:rPr>
              <a:t>• Reduces labelling and stigma and categorising</a:t>
            </a:r>
          </a:p>
          <a:p>
            <a:r>
              <a:rPr lang="en-US" sz="2000" dirty="0">
                <a:latin typeface="Verdana" panose="020B0604030504040204" pitchFamily="34" charset="0"/>
                <a:ea typeface="Verdana" panose="020B0604030504040204" pitchFamily="34" charset="0"/>
              </a:rPr>
              <a:t>• </a:t>
            </a:r>
            <a:r>
              <a:rPr lang="en-GB" sz="2000" dirty="0">
                <a:latin typeface="Verdana" panose="020B0604030504040204" pitchFamily="34" charset="0"/>
                <a:ea typeface="Verdana" panose="020B0604030504040204" pitchFamily="34" charset="0"/>
              </a:rPr>
              <a:t>Allows individuals to use their own words to share their own experiences</a:t>
            </a:r>
          </a:p>
          <a:p>
            <a:r>
              <a:rPr lang="en-US" sz="2000" dirty="0">
                <a:latin typeface="Verdana" panose="020B0604030504040204" pitchFamily="34" charset="0"/>
                <a:ea typeface="Verdana" panose="020B0604030504040204" pitchFamily="34" charset="0"/>
              </a:rPr>
              <a:t>• Promotes choice and self-advocacy</a:t>
            </a:r>
          </a:p>
          <a:p>
            <a:r>
              <a:rPr lang="en-GB" sz="2000" dirty="0">
                <a:latin typeface="Verdana" panose="020B0604030504040204" pitchFamily="34" charset="0"/>
                <a:ea typeface="Verdana" panose="020B0604030504040204" pitchFamily="34" charset="0"/>
              </a:rPr>
              <a:t>• Promotes a person’s strengths and skill</a:t>
            </a:r>
            <a:endParaRPr lang="en-US" sz="2000" dirty="0">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71DE6B3B-2F8D-E101-A86A-2CB6BE6B03F5}"/>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F30BD3F4-6CE9-5BB4-958E-CEAD20017EF0}"/>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Recovery language</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39169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6763D-26A6-6AB9-6005-38A246C7407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531EE11-D319-9312-5C4F-A884B5E29258}"/>
              </a:ext>
            </a:extLst>
          </p:cNvPr>
          <p:cNvSpPr txBox="1"/>
          <p:nvPr/>
        </p:nvSpPr>
        <p:spPr>
          <a:xfrm>
            <a:off x="747500" y="973651"/>
            <a:ext cx="7683289" cy="5324535"/>
          </a:xfrm>
          <a:prstGeom prst="rect">
            <a:avLst/>
          </a:prstGeom>
          <a:noFill/>
        </p:spPr>
        <p:txBody>
          <a:bodyPr wrap="square" rtlCol="0">
            <a:spAutoFit/>
          </a:bodyPr>
          <a:lstStyle/>
          <a:p>
            <a:r>
              <a:rPr lang="en-GB" sz="2000" dirty="0">
                <a:effectLst/>
                <a:latin typeface="Verdana" panose="020B0604030504040204" pitchFamily="34" charset="0"/>
                <a:ea typeface="Verdana" panose="020B0604030504040204" pitchFamily="34" charset="0"/>
                <a:cs typeface="Calibri" panose="020F0502020204030204" pitchFamily="34" charset="0"/>
              </a:rPr>
              <a:t>In </a:t>
            </a:r>
            <a:r>
              <a:rPr lang="en-GB" sz="2000" dirty="0">
                <a:latin typeface="Verdana" panose="020B0604030504040204" pitchFamily="34" charset="0"/>
                <a:ea typeface="Verdana" panose="020B0604030504040204" pitchFamily="34" charset="0"/>
                <a:cs typeface="Calibri" panose="020F0502020204030204" pitchFamily="34" charset="0"/>
              </a:rPr>
              <a:t>groups of three</a:t>
            </a:r>
            <a:r>
              <a:rPr lang="en-GB" sz="2000" dirty="0">
                <a:effectLst/>
                <a:latin typeface="Verdana" panose="020B0604030504040204" pitchFamily="34" charset="0"/>
                <a:ea typeface="Verdana" panose="020B0604030504040204" pitchFamily="34" charset="0"/>
                <a:cs typeface="Calibri" panose="020F0502020204030204" pitchFamily="34" charset="0"/>
              </a:rPr>
              <a:t>, practice communication skills through role playing peer support scenarios. Each person will take on one of the following roles:</a:t>
            </a:r>
            <a:br>
              <a:rPr lang="en-GB" sz="2000" dirty="0">
                <a:effectLst/>
                <a:latin typeface="Verdana" panose="020B0604030504040204" pitchFamily="34" charset="0"/>
                <a:ea typeface="Verdana" panose="020B0604030504040204" pitchFamily="34" charset="0"/>
                <a:cs typeface="Calibri" panose="020F0502020204030204" pitchFamily="34" charset="0"/>
              </a:rPr>
            </a:br>
            <a:endParaRPr lang="en-GB" sz="2000" dirty="0">
              <a:effectLst/>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b="1" dirty="0">
                <a:effectLst/>
                <a:latin typeface="Verdana" panose="020B0604030504040204" pitchFamily="34" charset="0"/>
                <a:ea typeface="Verdana" panose="020B0604030504040204" pitchFamily="34" charset="0"/>
                <a:cs typeface="Calibri" panose="020F0502020204030204" pitchFamily="34" charset="0"/>
              </a:rPr>
              <a:t>Person being supported </a:t>
            </a:r>
            <a:r>
              <a:rPr lang="en-GB" sz="2000" dirty="0">
                <a:effectLst/>
                <a:latin typeface="Verdana" panose="020B0604030504040204" pitchFamily="34" charset="0"/>
                <a:ea typeface="Verdana" panose="020B0604030504040204" pitchFamily="34" charset="0"/>
                <a:cs typeface="Calibri" panose="020F0502020204030204" pitchFamily="34" charset="0"/>
              </a:rPr>
              <a:t>should think of a scenario they wish to discuss with the peer supporter or use one of the examples in the workbook</a:t>
            </a:r>
            <a:br>
              <a:rPr lang="en-GB" sz="2000" dirty="0">
                <a:effectLst/>
                <a:latin typeface="Verdana" panose="020B0604030504040204" pitchFamily="34" charset="0"/>
                <a:ea typeface="Verdana" panose="020B0604030504040204" pitchFamily="34" charset="0"/>
                <a:cs typeface="Calibri" panose="020F0502020204030204" pitchFamily="34" charset="0"/>
              </a:rPr>
            </a:br>
            <a:r>
              <a:rPr lang="en-GB" sz="2000" dirty="0">
                <a:effectLst/>
                <a:latin typeface="Verdana" panose="020B0604030504040204" pitchFamily="34" charset="0"/>
                <a:ea typeface="Verdana" panose="020B0604030504040204" pitchFamily="34" charset="0"/>
                <a:cs typeface="Calibri" panose="020F0502020204030204" pitchFamily="34" charset="0"/>
              </a:rPr>
              <a:t> </a:t>
            </a:r>
          </a:p>
          <a:p>
            <a:pPr marL="342900" indent="-34290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Calibri" panose="020F0502020204030204" pitchFamily="34" charset="0"/>
              </a:rPr>
              <a:t>The </a:t>
            </a:r>
            <a:r>
              <a:rPr lang="en-GB" sz="2000" b="1">
                <a:effectLst/>
                <a:latin typeface="Verdana" panose="020B0604030504040204" pitchFamily="34" charset="0"/>
                <a:ea typeface="Verdana" panose="020B0604030504040204" pitchFamily="34" charset="0"/>
                <a:cs typeface="Calibri" panose="020F0502020204030204" pitchFamily="34" charset="0"/>
              </a:rPr>
              <a:t>peer worker </a:t>
            </a:r>
            <a:r>
              <a:rPr lang="en-GB" sz="2000" dirty="0">
                <a:effectLst/>
                <a:latin typeface="Verdana" panose="020B0604030504040204" pitchFamily="34" charset="0"/>
                <a:ea typeface="Verdana" panose="020B0604030504040204" pitchFamily="34" charset="0"/>
                <a:cs typeface="Calibri" panose="020F0502020204030204" pitchFamily="34" charset="0"/>
              </a:rPr>
              <a:t>takes the discussion from there and they should have a conversation for 5 minutes back and forth</a:t>
            </a:r>
            <a:br>
              <a:rPr lang="en-GB" sz="2000" dirty="0">
                <a:effectLst/>
                <a:latin typeface="Verdana" panose="020B0604030504040204" pitchFamily="34" charset="0"/>
                <a:ea typeface="Verdana" panose="020B0604030504040204" pitchFamily="34" charset="0"/>
                <a:cs typeface="Calibri" panose="020F0502020204030204" pitchFamily="34" charset="0"/>
              </a:rPr>
            </a:br>
            <a:endParaRPr lang="en-GB" sz="2000" dirty="0">
              <a:effectLst/>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Calibri" panose="020F0502020204030204" pitchFamily="34" charset="0"/>
              </a:rPr>
              <a:t>The </a:t>
            </a:r>
            <a:r>
              <a:rPr lang="en-GB" sz="2000" b="1" dirty="0">
                <a:effectLst/>
                <a:latin typeface="Verdana" panose="020B0604030504040204" pitchFamily="34" charset="0"/>
                <a:ea typeface="Verdana" panose="020B0604030504040204" pitchFamily="34" charset="0"/>
                <a:cs typeface="Calibri" panose="020F0502020204030204" pitchFamily="34" charset="0"/>
              </a:rPr>
              <a:t>observer</a:t>
            </a:r>
            <a:r>
              <a:rPr lang="en-GB" sz="2000" dirty="0">
                <a:effectLst/>
                <a:latin typeface="Verdana" panose="020B0604030504040204" pitchFamily="34" charset="0"/>
                <a:ea typeface="Verdana" panose="020B0604030504040204" pitchFamily="34" charset="0"/>
                <a:cs typeface="Calibri" panose="020F0502020204030204" pitchFamily="34" charset="0"/>
              </a:rPr>
              <a:t> should use the table of the 10 key communication skills in the workbook to record what they see – either tick or make notes. After the role play, the observer should aim to use these same skills to describe the positives and areas for improvement </a:t>
            </a:r>
            <a:endParaRPr lang="en-US" dirty="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AAD54A8C-7C17-E7AC-03CD-C0EA313B6267}"/>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5F88BF7E-D8B7-33BB-400B-149D7DE2865F}"/>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Activity </a:t>
            </a:r>
            <a:r>
              <a:rPr lang="en-GB" sz="2600" b="1" dirty="0">
                <a:solidFill>
                  <a:srgbClr val="E03A8D"/>
                </a:solidFill>
                <a:latin typeface="Verdana" panose="020B0604030504040204" pitchFamily="34" charset="0"/>
                <a:ea typeface="Verdana" panose="020B0604030504040204" pitchFamily="34" charset="0"/>
              </a:rPr>
              <a:t>three</a:t>
            </a:r>
            <a:r>
              <a:rPr lang="en-GB" sz="2600" b="1" dirty="0">
                <a:solidFill>
                  <a:srgbClr val="E03A8D"/>
                </a:solidFill>
                <a:effectLst/>
                <a:latin typeface="Verdana" panose="020B0604030504040204" pitchFamily="34" charset="0"/>
                <a:ea typeface="Verdana" panose="020B0604030504040204" pitchFamily="34" charset="0"/>
              </a:rPr>
              <a:t>: </a:t>
            </a:r>
            <a:r>
              <a:rPr lang="en-GB" sz="2600" b="1" dirty="0">
                <a:solidFill>
                  <a:srgbClr val="E03A8D"/>
                </a:solidFill>
                <a:latin typeface="Verdana" panose="020B0604030504040204" pitchFamily="34" charset="0"/>
                <a:ea typeface="Verdana" panose="020B0604030504040204" pitchFamily="34" charset="0"/>
              </a:rPr>
              <a:t>Empowering interactions</a:t>
            </a:r>
          </a:p>
        </p:txBody>
      </p:sp>
    </p:spTree>
    <p:extLst>
      <p:ext uri="{BB962C8B-B14F-4D97-AF65-F5344CB8AC3E}">
        <p14:creationId xmlns:p14="http://schemas.microsoft.com/office/powerpoint/2010/main" val="727402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9E4D1-9892-565D-F411-D07276B3427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24D4073-61DF-F57E-0697-8DFCBEF465CA}"/>
              </a:ext>
            </a:extLst>
          </p:cNvPr>
          <p:cNvSpPr txBox="1"/>
          <p:nvPr/>
        </p:nvSpPr>
        <p:spPr>
          <a:xfrm>
            <a:off x="780415" y="1460111"/>
            <a:ext cx="7518400" cy="2462213"/>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connection, disconnection and reconnection in the peer relationship</a:t>
            </a:r>
            <a:br>
              <a:rPr lang="en-GB" sz="2200" dirty="0">
                <a:latin typeface="Verdana" panose="020B0604030504040204" pitchFamily="34" charset="0"/>
                <a:ea typeface="Verdana" panose="020B0604030504040204" pitchFamily="34" charset="0"/>
              </a:rPr>
            </a:br>
            <a:endParaRPr lang="en-GB" sz="22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Understand key communication skills and recovery language</a:t>
            </a:r>
            <a:br>
              <a:rPr lang="en-GB" sz="2200" dirty="0">
                <a:latin typeface="Verdana" panose="020B0604030504040204" pitchFamily="34" charset="0"/>
                <a:ea typeface="Verdana" panose="020B0604030504040204" pitchFamily="34" charset="0"/>
              </a:rPr>
            </a:br>
            <a:endParaRPr lang="en-GB" sz="22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Practice active listening skills</a:t>
            </a:r>
            <a:endParaRPr lang="en-US" dirty="0"/>
          </a:p>
        </p:txBody>
      </p:sp>
      <p:sp>
        <p:nvSpPr>
          <p:cNvPr id="5" name="TextBox 4">
            <a:extLst>
              <a:ext uri="{FF2B5EF4-FFF2-40B4-BE49-F238E27FC236}">
                <a16:creationId xmlns:a16="http://schemas.microsoft.com/office/drawing/2014/main" id="{0A4958AA-A5F3-EBF7-CF70-B91A75D57195}"/>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BD47D72E-D968-BC71-3E17-212B04CE7A8E}"/>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Learning intentions</a:t>
            </a:r>
            <a:endParaRPr lang="en-GB" sz="2600" b="1" dirty="0">
              <a:solidFill>
                <a:srgbClr val="E03A8D"/>
              </a:solidFill>
              <a:latin typeface="Verdana" panose="020B0604030504040204" pitchFamily="34" charset="0"/>
              <a:ea typeface="Verdana" panose="020B0604030504040204" pitchFamily="34" charset="0"/>
            </a:endParaRPr>
          </a:p>
        </p:txBody>
      </p:sp>
      <p:pic>
        <p:nvPicPr>
          <p:cNvPr id="11" name="Picture 10"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02D9737F-5775-ECB8-1AE8-B5321CE1396A}"/>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2843753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72032-F5A4-F776-5F3A-B36DCAEF826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819EBFA-8AE9-60FA-FBBF-508AD3E69638}"/>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9" name="TextBox 8">
            <a:extLst>
              <a:ext uri="{FF2B5EF4-FFF2-40B4-BE49-F238E27FC236}">
                <a16:creationId xmlns:a16="http://schemas.microsoft.com/office/drawing/2014/main" id="{1D118749-48B4-2348-A7A0-CBBBC41702DC}"/>
              </a:ext>
            </a:extLst>
          </p:cNvPr>
          <p:cNvSpPr txBox="1"/>
          <p:nvPr/>
        </p:nvSpPr>
        <p:spPr>
          <a:xfrm>
            <a:off x="439974" y="1466771"/>
            <a:ext cx="7863197" cy="1200329"/>
          </a:xfrm>
          <a:prstGeom prst="rect">
            <a:avLst/>
          </a:prstGeom>
          <a:noFill/>
        </p:spPr>
        <p:txBody>
          <a:bodyPr wrap="square" rtlCol="0">
            <a:spAutoFit/>
          </a:bodyPr>
          <a:lstStyle/>
          <a:p>
            <a:r>
              <a:rPr lang="en-GB" sz="3600" dirty="0">
                <a:effectLst/>
                <a:latin typeface="Verdana" panose="020B0604030504040204" pitchFamily="34" charset="0"/>
                <a:ea typeface="Verdana" panose="020B0604030504040204" pitchFamily="34" charset="0"/>
              </a:rPr>
              <a:t>What’s one thing you are taking </a:t>
            </a:r>
            <a:r>
              <a:rPr lang="en-GB" sz="3600" dirty="0">
                <a:latin typeface="Verdana" panose="020B0604030504040204" pitchFamily="34" charset="0"/>
                <a:ea typeface="Verdana" panose="020B0604030504040204" pitchFamily="34" charset="0"/>
              </a:rPr>
              <a:t>a</a:t>
            </a:r>
            <a:r>
              <a:rPr lang="en-GB" sz="3600" dirty="0">
                <a:effectLst/>
                <a:latin typeface="Verdana" panose="020B0604030504040204" pitchFamily="34" charset="0"/>
                <a:ea typeface="Verdana" panose="020B0604030504040204" pitchFamily="34" charset="0"/>
              </a:rPr>
              <a:t>way</a:t>
            </a:r>
            <a:r>
              <a:rPr lang="en-GB" sz="3600" dirty="0">
                <a:latin typeface="Verdana" panose="020B0604030504040204" pitchFamily="34" charset="0"/>
                <a:ea typeface="Verdana" panose="020B0604030504040204" pitchFamily="34" charset="0"/>
              </a:rPr>
              <a:t> </a:t>
            </a:r>
            <a:r>
              <a:rPr lang="en-GB" sz="3600" dirty="0">
                <a:effectLst/>
                <a:latin typeface="Verdana" panose="020B0604030504040204" pitchFamily="34" charset="0"/>
                <a:ea typeface="Verdana" panose="020B0604030504040204" pitchFamily="34" charset="0"/>
              </a:rPr>
              <a:t>from today’s session?</a:t>
            </a:r>
            <a:endParaRPr lang="en-US" sz="3600" dirty="0">
              <a:latin typeface="Verdana" panose="020B0604030504040204" pitchFamily="34" charset="0"/>
              <a:ea typeface="Verdana" panose="020B0604030504040204" pitchFamily="34" charset="0"/>
            </a:endParaRPr>
          </a:p>
        </p:txBody>
      </p:sp>
      <p:pic>
        <p:nvPicPr>
          <p:cNvPr id="11" name="Picture 10" descr="A colourful star with yellow and blue triangles">
            <a:extLst>
              <a:ext uri="{FF2B5EF4-FFF2-40B4-BE49-F238E27FC236}">
                <a16:creationId xmlns:a16="http://schemas.microsoft.com/office/drawing/2014/main" id="{F8124D08-640A-492C-466D-A9466076391E}"/>
              </a:ext>
            </a:extLst>
          </p:cNvPr>
          <p:cNvPicPr>
            <a:picLocks noChangeAspect="1"/>
          </p:cNvPicPr>
          <p:nvPr/>
        </p:nvPicPr>
        <p:blipFill>
          <a:blip r:embed="rId2"/>
          <a:stretch>
            <a:fillRect/>
          </a:stretch>
        </p:blipFill>
        <p:spPr>
          <a:xfrm>
            <a:off x="2844200" y="2737039"/>
            <a:ext cx="3052103" cy="3052103"/>
          </a:xfrm>
          <a:prstGeom prst="rect">
            <a:avLst/>
          </a:prstGeom>
        </p:spPr>
      </p:pic>
      <p:sp>
        <p:nvSpPr>
          <p:cNvPr id="13" name="TextBox 12">
            <a:extLst>
              <a:ext uri="{FF2B5EF4-FFF2-40B4-BE49-F238E27FC236}">
                <a16:creationId xmlns:a16="http://schemas.microsoft.com/office/drawing/2014/main" id="{B20DA649-965D-6F6E-3381-B23663B58E03}"/>
              </a:ext>
            </a:extLst>
          </p:cNvPr>
          <p:cNvSpPr txBox="1"/>
          <p:nvPr/>
        </p:nvSpPr>
        <p:spPr>
          <a:xfrm>
            <a:off x="-32385" y="277013"/>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Checking out question</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11737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3B225-EB37-9208-A663-EC83F2F788F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AF441C8-5314-F754-6020-BA38BF42C6E2}"/>
              </a:ext>
            </a:extLst>
          </p:cNvPr>
          <p:cNvSpPr txBox="1"/>
          <p:nvPr/>
        </p:nvSpPr>
        <p:spPr>
          <a:xfrm>
            <a:off x="780415" y="1460111"/>
            <a:ext cx="7518400" cy="2462213"/>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connection, disconnection and reconnection in the peer relationship</a:t>
            </a:r>
            <a:br>
              <a:rPr lang="en-GB" sz="2200" dirty="0">
                <a:latin typeface="Verdana" panose="020B0604030504040204" pitchFamily="34" charset="0"/>
                <a:ea typeface="Verdana" panose="020B0604030504040204" pitchFamily="34" charset="0"/>
              </a:rPr>
            </a:br>
            <a:endParaRPr lang="en-GB" sz="22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Understand key communication skills and recovery language</a:t>
            </a:r>
            <a:br>
              <a:rPr lang="en-GB" sz="2200" dirty="0">
                <a:latin typeface="Verdana" panose="020B0604030504040204" pitchFamily="34" charset="0"/>
                <a:ea typeface="Verdana" panose="020B0604030504040204" pitchFamily="34" charset="0"/>
              </a:rPr>
            </a:br>
            <a:endParaRPr lang="en-GB" sz="22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Practice active listening skills</a:t>
            </a:r>
            <a:endParaRPr lang="en-US" dirty="0"/>
          </a:p>
        </p:txBody>
      </p:sp>
      <p:sp>
        <p:nvSpPr>
          <p:cNvPr id="5" name="TextBox 4">
            <a:extLst>
              <a:ext uri="{FF2B5EF4-FFF2-40B4-BE49-F238E27FC236}">
                <a16:creationId xmlns:a16="http://schemas.microsoft.com/office/drawing/2014/main" id="{38D15720-FEAA-7B95-27BB-01448E6A1803}"/>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434EBBE8-5741-6213-8F02-3A010D316ADA}"/>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Learning intentions</a:t>
            </a:r>
            <a:endParaRPr lang="en-GB" sz="2600" b="1" dirty="0">
              <a:solidFill>
                <a:srgbClr val="E03A8D"/>
              </a:solidFill>
              <a:latin typeface="Verdana" panose="020B0604030504040204" pitchFamily="34" charset="0"/>
              <a:ea typeface="Verdana" panose="020B0604030504040204" pitchFamily="34" charset="0"/>
            </a:endParaRPr>
          </a:p>
        </p:txBody>
      </p:sp>
      <p:pic>
        <p:nvPicPr>
          <p:cNvPr id="11" name="Picture 10"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30E8A428-2F41-75EF-C8F1-3EA4A03D7BEE}"/>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3434251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DF929-772C-AF55-2678-8AFA7E75F51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1B87745-A318-D6A0-B8F3-8826C41FF604}"/>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27" name="TextBox 26">
            <a:extLst>
              <a:ext uri="{FF2B5EF4-FFF2-40B4-BE49-F238E27FC236}">
                <a16:creationId xmlns:a16="http://schemas.microsoft.com/office/drawing/2014/main" id="{AE5282B7-56B5-FCE2-6944-1F657B62A551}"/>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Group learning agreement</a:t>
            </a:r>
            <a:endParaRPr lang="en-GB" sz="2600" b="1" dirty="0">
              <a:solidFill>
                <a:srgbClr val="E03A8D"/>
              </a:solidFill>
              <a:latin typeface="Verdana" panose="020B0604030504040204" pitchFamily="34" charset="0"/>
              <a:ea typeface="Verdana" panose="020B0604030504040204" pitchFamily="34" charset="0"/>
            </a:endParaRPr>
          </a:p>
        </p:txBody>
      </p:sp>
      <p:sp>
        <p:nvSpPr>
          <p:cNvPr id="29" name="Rectangle: Rounded Corners 28">
            <a:extLst>
              <a:ext uri="{FF2B5EF4-FFF2-40B4-BE49-F238E27FC236}">
                <a16:creationId xmlns:a16="http://schemas.microsoft.com/office/drawing/2014/main" id="{32848DEF-1A1E-F59F-0E00-1B47A544E15B}"/>
              </a:ext>
            </a:extLst>
          </p:cNvPr>
          <p:cNvSpPr/>
          <p:nvPr/>
        </p:nvSpPr>
        <p:spPr>
          <a:xfrm>
            <a:off x="736600" y="1100666"/>
            <a:ext cx="7755467" cy="711200"/>
          </a:xfrm>
          <a:prstGeom prst="roundRect">
            <a:avLst/>
          </a:prstGeom>
          <a:noFill/>
          <a:ln w="28575">
            <a:solidFill>
              <a:srgbClr val="E944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8DBC8459-C445-5D41-17BA-57A0B649CDA4}"/>
              </a:ext>
            </a:extLst>
          </p:cNvPr>
          <p:cNvSpPr txBox="1"/>
          <p:nvPr/>
        </p:nvSpPr>
        <p:spPr>
          <a:xfrm>
            <a:off x="558800" y="819351"/>
            <a:ext cx="16086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Connections</a:t>
            </a:r>
            <a:endParaRPr lang="en-US" sz="1600" dirty="0">
              <a:latin typeface="Verdana Pro Cond Semibold" panose="020F0502020204030204" pitchFamily="34" charset="0"/>
            </a:endParaRPr>
          </a:p>
        </p:txBody>
      </p:sp>
      <p:sp>
        <p:nvSpPr>
          <p:cNvPr id="33" name="TextBox 32">
            <a:extLst>
              <a:ext uri="{FF2B5EF4-FFF2-40B4-BE49-F238E27FC236}">
                <a16:creationId xmlns:a16="http://schemas.microsoft.com/office/drawing/2014/main" id="{FAEAE4F6-F94D-33DF-2B90-16E9DBD3DBB6}"/>
              </a:ext>
            </a:extLst>
          </p:cNvPr>
          <p:cNvSpPr txBox="1"/>
          <p:nvPr/>
        </p:nvSpPr>
        <p:spPr>
          <a:xfrm>
            <a:off x="1092199" y="1293964"/>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Device free environment, maintaining confidentiality </a:t>
            </a:r>
            <a:endParaRPr lang="en-US" sz="1600" dirty="0">
              <a:latin typeface="Verdana" panose="020B0604030504040204" pitchFamily="34" charset="0"/>
              <a:ea typeface="Verdana" panose="020B0604030504040204" pitchFamily="34" charset="0"/>
            </a:endParaRPr>
          </a:p>
        </p:txBody>
      </p:sp>
      <p:sp>
        <p:nvSpPr>
          <p:cNvPr id="35" name="Rectangle: Rounded Corners 34">
            <a:extLst>
              <a:ext uri="{FF2B5EF4-FFF2-40B4-BE49-F238E27FC236}">
                <a16:creationId xmlns:a16="http://schemas.microsoft.com/office/drawing/2014/main" id="{9EE758C5-54A4-7D54-45FC-29ABBB58B74D}"/>
              </a:ext>
            </a:extLst>
          </p:cNvPr>
          <p:cNvSpPr/>
          <p:nvPr/>
        </p:nvSpPr>
        <p:spPr>
          <a:xfrm>
            <a:off x="736600" y="2189619"/>
            <a:ext cx="7755467" cy="711200"/>
          </a:xfrm>
          <a:prstGeom prst="roundRect">
            <a:avLst/>
          </a:prstGeom>
          <a:noFill/>
          <a:ln w="28575">
            <a:solidFill>
              <a:srgbClr val="32BC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139A1915-A2BC-1BE0-782A-16A3435A737E}"/>
              </a:ext>
            </a:extLst>
          </p:cNvPr>
          <p:cNvSpPr txBox="1"/>
          <p:nvPr/>
        </p:nvSpPr>
        <p:spPr>
          <a:xfrm>
            <a:off x="558800" y="1908304"/>
            <a:ext cx="9990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Hope</a:t>
            </a:r>
            <a:endParaRPr lang="en-US" dirty="0">
              <a:latin typeface="Verdana Pro Cond Semibold" panose="020F0502020204030204" pitchFamily="34" charset="0"/>
            </a:endParaRPr>
          </a:p>
        </p:txBody>
      </p:sp>
      <p:sp>
        <p:nvSpPr>
          <p:cNvPr id="39" name="TextBox 38">
            <a:extLst>
              <a:ext uri="{FF2B5EF4-FFF2-40B4-BE49-F238E27FC236}">
                <a16:creationId xmlns:a16="http://schemas.microsoft.com/office/drawing/2014/main" id="{E0D30396-982A-538A-8A3B-C5733704EFC7}"/>
              </a:ext>
            </a:extLst>
          </p:cNvPr>
          <p:cNvSpPr txBox="1"/>
          <p:nvPr/>
        </p:nvSpPr>
        <p:spPr>
          <a:xfrm>
            <a:off x="1092199" y="2382917"/>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Focusing on the possible</a:t>
            </a:r>
            <a:endParaRPr lang="en-US" sz="1600" dirty="0">
              <a:latin typeface="Verdana" panose="020B0604030504040204" pitchFamily="34" charset="0"/>
              <a:ea typeface="Verdana" panose="020B0604030504040204" pitchFamily="34" charset="0"/>
            </a:endParaRPr>
          </a:p>
        </p:txBody>
      </p:sp>
      <p:sp>
        <p:nvSpPr>
          <p:cNvPr id="41" name="Rectangle: Rounded Corners 40">
            <a:extLst>
              <a:ext uri="{FF2B5EF4-FFF2-40B4-BE49-F238E27FC236}">
                <a16:creationId xmlns:a16="http://schemas.microsoft.com/office/drawing/2014/main" id="{17459699-FEC4-EE0B-600F-3E4732D44BEC}"/>
              </a:ext>
            </a:extLst>
          </p:cNvPr>
          <p:cNvSpPr/>
          <p:nvPr/>
        </p:nvSpPr>
        <p:spPr>
          <a:xfrm>
            <a:off x="736600" y="3278571"/>
            <a:ext cx="7755467" cy="711200"/>
          </a:xfrm>
          <a:prstGeom prst="round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AE192D1E-AECB-CB7D-A64E-CDAA3C5A19D0}"/>
              </a:ext>
            </a:extLst>
          </p:cNvPr>
          <p:cNvSpPr txBox="1"/>
          <p:nvPr/>
        </p:nvSpPr>
        <p:spPr>
          <a:xfrm>
            <a:off x="558800" y="2997256"/>
            <a:ext cx="1185333"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Identity</a:t>
            </a:r>
            <a:endParaRPr lang="en-US" sz="1600" dirty="0">
              <a:latin typeface="Verdana Pro Cond Semibold" panose="020F0502020204030204" pitchFamily="34" charset="0"/>
            </a:endParaRPr>
          </a:p>
        </p:txBody>
      </p:sp>
      <p:sp>
        <p:nvSpPr>
          <p:cNvPr id="45" name="TextBox 44">
            <a:extLst>
              <a:ext uri="{FF2B5EF4-FFF2-40B4-BE49-F238E27FC236}">
                <a16:creationId xmlns:a16="http://schemas.microsoft.com/office/drawing/2014/main" id="{EBD8D005-9DA8-CC12-300E-A50053891BFA}"/>
              </a:ext>
            </a:extLst>
          </p:cNvPr>
          <p:cNvSpPr txBox="1"/>
          <p:nvPr/>
        </p:nvSpPr>
        <p:spPr>
          <a:xfrm>
            <a:off x="1092199" y="3475853"/>
            <a:ext cx="6925734"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Respect everyone's individuality  </a:t>
            </a:r>
            <a:endParaRPr lang="en-US" sz="1600" dirty="0">
              <a:latin typeface="Verdana" panose="020B0604030504040204" pitchFamily="34" charset="0"/>
              <a:ea typeface="Verdana" panose="020B0604030504040204" pitchFamily="34" charset="0"/>
            </a:endParaRPr>
          </a:p>
        </p:txBody>
      </p:sp>
      <p:sp>
        <p:nvSpPr>
          <p:cNvPr id="47" name="Rectangle: Rounded Corners 46">
            <a:extLst>
              <a:ext uri="{FF2B5EF4-FFF2-40B4-BE49-F238E27FC236}">
                <a16:creationId xmlns:a16="http://schemas.microsoft.com/office/drawing/2014/main" id="{BEA4A2A6-3208-4D85-5488-71CD9CC46897}"/>
              </a:ext>
            </a:extLst>
          </p:cNvPr>
          <p:cNvSpPr/>
          <p:nvPr/>
        </p:nvSpPr>
        <p:spPr>
          <a:xfrm>
            <a:off x="736600" y="4360387"/>
            <a:ext cx="7755467" cy="711200"/>
          </a:xfrm>
          <a:prstGeom prst="round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C51441DE-129F-9059-BC96-6DCA2B6A22AE}"/>
              </a:ext>
            </a:extLst>
          </p:cNvPr>
          <p:cNvSpPr txBox="1"/>
          <p:nvPr/>
        </p:nvSpPr>
        <p:spPr>
          <a:xfrm>
            <a:off x="558799" y="4079072"/>
            <a:ext cx="1117601"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Meaning</a:t>
            </a:r>
            <a:endParaRPr lang="en-US" sz="1600" dirty="0">
              <a:latin typeface="Verdana Pro Cond Semibold" panose="020F0502020204030204" pitchFamily="34" charset="0"/>
            </a:endParaRPr>
          </a:p>
        </p:txBody>
      </p:sp>
      <p:sp>
        <p:nvSpPr>
          <p:cNvPr id="51" name="TextBox 50">
            <a:extLst>
              <a:ext uri="{FF2B5EF4-FFF2-40B4-BE49-F238E27FC236}">
                <a16:creationId xmlns:a16="http://schemas.microsoft.com/office/drawing/2014/main" id="{03DC708D-57EC-A6BE-EBA0-DDA225F59179}"/>
              </a:ext>
            </a:extLst>
          </p:cNvPr>
          <p:cNvSpPr txBox="1"/>
          <p:nvPr/>
        </p:nvSpPr>
        <p:spPr>
          <a:xfrm>
            <a:off x="1092199" y="4553685"/>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Value different perspectives, even if we don’t all agree</a:t>
            </a:r>
            <a:endParaRPr lang="en-US" sz="1600" dirty="0">
              <a:latin typeface="Verdana" panose="020B0604030504040204" pitchFamily="34" charset="0"/>
              <a:ea typeface="Verdana" panose="020B0604030504040204" pitchFamily="34" charset="0"/>
            </a:endParaRPr>
          </a:p>
        </p:txBody>
      </p:sp>
      <p:sp>
        <p:nvSpPr>
          <p:cNvPr id="53" name="Rectangle: Rounded Corners 52">
            <a:extLst>
              <a:ext uri="{FF2B5EF4-FFF2-40B4-BE49-F238E27FC236}">
                <a16:creationId xmlns:a16="http://schemas.microsoft.com/office/drawing/2014/main" id="{0CE608EF-1656-BA13-6CAA-8F2045DFDA6C}"/>
              </a:ext>
            </a:extLst>
          </p:cNvPr>
          <p:cNvSpPr/>
          <p:nvPr/>
        </p:nvSpPr>
        <p:spPr>
          <a:xfrm>
            <a:off x="736599" y="5396355"/>
            <a:ext cx="7755467" cy="711200"/>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2B8D2CE2-5913-31B3-E5CB-12886C8E4CED}"/>
              </a:ext>
            </a:extLst>
          </p:cNvPr>
          <p:cNvSpPr txBox="1"/>
          <p:nvPr/>
        </p:nvSpPr>
        <p:spPr>
          <a:xfrm>
            <a:off x="558800" y="5154284"/>
            <a:ext cx="17610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Empowerment</a:t>
            </a:r>
            <a:endParaRPr lang="en-US" sz="1600" dirty="0">
              <a:latin typeface="Verdana Pro Cond Semibold" panose="020F0502020204030204" pitchFamily="34" charset="0"/>
            </a:endParaRPr>
          </a:p>
        </p:txBody>
      </p:sp>
      <p:sp>
        <p:nvSpPr>
          <p:cNvPr id="57" name="TextBox 56">
            <a:extLst>
              <a:ext uri="{FF2B5EF4-FFF2-40B4-BE49-F238E27FC236}">
                <a16:creationId xmlns:a16="http://schemas.microsoft.com/office/drawing/2014/main" id="{763C29DD-B818-60BA-5E2C-4C54D4431A0C}"/>
              </a:ext>
            </a:extLst>
          </p:cNvPr>
          <p:cNvSpPr txBox="1"/>
          <p:nvPr/>
        </p:nvSpPr>
        <p:spPr>
          <a:xfrm>
            <a:off x="1092199" y="5602346"/>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Give everyone a chance to speak</a:t>
            </a:r>
            <a:endParaRPr lang="en-US" sz="1600" dirty="0">
              <a:latin typeface="Verdana" panose="020B0604030504040204" pitchFamily="34" charset="0"/>
              <a:ea typeface="Verdana" panose="020B0604030504040204" pitchFamily="34" charset="0"/>
            </a:endParaRPr>
          </a:p>
        </p:txBody>
      </p:sp>
      <p:pic>
        <p:nvPicPr>
          <p:cNvPr id="59" name="Picture 58" descr="A colourful logo of a person with a star">
            <a:extLst>
              <a:ext uri="{FF2B5EF4-FFF2-40B4-BE49-F238E27FC236}">
                <a16:creationId xmlns:a16="http://schemas.microsoft.com/office/drawing/2014/main" id="{27162A95-E672-7162-014C-9045C77ECDAE}"/>
              </a:ext>
            </a:extLst>
          </p:cNvPr>
          <p:cNvPicPr>
            <a:picLocks noChangeAspect="1"/>
          </p:cNvPicPr>
          <p:nvPr/>
        </p:nvPicPr>
        <p:blipFill>
          <a:blip r:embed="rId2"/>
          <a:stretch>
            <a:fillRect/>
          </a:stretch>
        </p:blipFill>
        <p:spPr>
          <a:xfrm>
            <a:off x="5753996" y="1627806"/>
            <a:ext cx="1421794" cy="1421794"/>
          </a:xfrm>
          <a:prstGeom prst="rect">
            <a:avLst/>
          </a:prstGeom>
        </p:spPr>
      </p:pic>
      <p:pic>
        <p:nvPicPr>
          <p:cNvPr id="61" name="Picture 60" descr="Illustration of a group of four stylised people with circular heads and semi-circular bodies in pink, purple, teal, green, and orange, set against a large yellow semicircle background. The image represents community, teamwork, or social connection through simple, colourful shapes.">
            <a:extLst>
              <a:ext uri="{FF2B5EF4-FFF2-40B4-BE49-F238E27FC236}">
                <a16:creationId xmlns:a16="http://schemas.microsoft.com/office/drawing/2014/main" id="{B68FBCFD-4115-736C-78E2-466DE430EC34}"/>
              </a:ext>
            </a:extLst>
          </p:cNvPr>
          <p:cNvPicPr>
            <a:picLocks noChangeAspect="1"/>
          </p:cNvPicPr>
          <p:nvPr/>
        </p:nvPicPr>
        <p:blipFill>
          <a:blip r:embed="rId3"/>
          <a:stretch>
            <a:fillRect/>
          </a:stretch>
        </p:blipFill>
        <p:spPr>
          <a:xfrm>
            <a:off x="6875235" y="3904424"/>
            <a:ext cx="1421794" cy="1421794"/>
          </a:xfrm>
          <a:prstGeom prst="rect">
            <a:avLst/>
          </a:prstGeom>
        </p:spPr>
      </p:pic>
      <p:pic>
        <p:nvPicPr>
          <p:cNvPr id="63" name="Picture 62" descr="A colourful graphic illustration depicts a person icon centred within a circle divided into four equal quadrants coloured yellow, orange, teal, and pink. The person icon features a purple head and a body split vertically into pink stripes on the left and solid green on the right, symbolising diversity or segmentation within a population or group.">
            <a:extLst>
              <a:ext uri="{FF2B5EF4-FFF2-40B4-BE49-F238E27FC236}">
                <a16:creationId xmlns:a16="http://schemas.microsoft.com/office/drawing/2014/main" id="{8ADF5773-9597-DE6E-1E17-30C348683344}"/>
              </a:ext>
            </a:extLst>
          </p:cNvPr>
          <p:cNvPicPr>
            <a:picLocks noChangeAspect="1"/>
          </p:cNvPicPr>
          <p:nvPr/>
        </p:nvPicPr>
        <p:blipFill>
          <a:blip r:embed="rId4"/>
          <a:srcRect l="8683" t="9739" r="9854" b="8298"/>
          <a:stretch>
            <a:fillRect/>
          </a:stretch>
        </p:blipFill>
        <p:spPr>
          <a:xfrm>
            <a:off x="5192098" y="3255591"/>
            <a:ext cx="942171" cy="946293"/>
          </a:xfrm>
          <a:prstGeom prst="rect">
            <a:avLst/>
          </a:prstGeom>
        </p:spPr>
      </p:pic>
      <p:pic>
        <p:nvPicPr>
          <p:cNvPr id="65" name="Picture 64" descr="A group of people with different coloured circles">
            <a:extLst>
              <a:ext uri="{FF2B5EF4-FFF2-40B4-BE49-F238E27FC236}">
                <a16:creationId xmlns:a16="http://schemas.microsoft.com/office/drawing/2014/main" id="{D87ADD86-5EDF-7A0D-AB0E-13A88CD66373}"/>
              </a:ext>
            </a:extLst>
          </p:cNvPr>
          <p:cNvPicPr>
            <a:picLocks noChangeAspect="1"/>
          </p:cNvPicPr>
          <p:nvPr/>
        </p:nvPicPr>
        <p:blipFill>
          <a:blip r:embed="rId5"/>
          <a:stretch>
            <a:fillRect/>
          </a:stretch>
        </p:blipFill>
        <p:spPr>
          <a:xfrm>
            <a:off x="7252035" y="782656"/>
            <a:ext cx="1163786" cy="1163786"/>
          </a:xfrm>
          <a:prstGeom prst="rect">
            <a:avLst/>
          </a:prstGeom>
        </p:spPr>
      </p:pic>
      <p:pic>
        <p:nvPicPr>
          <p:cNvPr id="67" name="Picture 66" descr="A group of people with a light bulb above them">
            <a:extLst>
              <a:ext uri="{FF2B5EF4-FFF2-40B4-BE49-F238E27FC236}">
                <a16:creationId xmlns:a16="http://schemas.microsoft.com/office/drawing/2014/main" id="{2ED03424-013B-BAB3-D25D-AC496A574E7A}"/>
              </a:ext>
            </a:extLst>
          </p:cNvPr>
          <p:cNvPicPr>
            <a:picLocks noChangeAspect="1"/>
          </p:cNvPicPr>
          <p:nvPr/>
        </p:nvPicPr>
        <p:blipFill>
          <a:blip r:embed="rId6"/>
          <a:stretch>
            <a:fillRect/>
          </a:stretch>
        </p:blipFill>
        <p:spPr>
          <a:xfrm>
            <a:off x="4967345" y="4876047"/>
            <a:ext cx="1480106" cy="1480106"/>
          </a:xfrm>
          <a:prstGeom prst="rect">
            <a:avLst/>
          </a:prstGeom>
        </p:spPr>
      </p:pic>
    </p:spTree>
    <p:extLst>
      <p:ext uri="{BB962C8B-B14F-4D97-AF65-F5344CB8AC3E}">
        <p14:creationId xmlns:p14="http://schemas.microsoft.com/office/powerpoint/2010/main" val="2798886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B3755-122B-767E-2D70-8830C789DA4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3AFBC11-26D0-DE45-A707-D51E9D9790DE}"/>
              </a:ext>
            </a:extLst>
          </p:cNvPr>
          <p:cNvSpPr txBox="1"/>
          <p:nvPr/>
        </p:nvSpPr>
        <p:spPr>
          <a:xfrm>
            <a:off x="698058" y="1158450"/>
            <a:ext cx="7683114" cy="2862322"/>
          </a:xfrm>
          <a:prstGeom prst="rect">
            <a:avLst/>
          </a:prstGeom>
          <a:noFill/>
        </p:spPr>
        <p:txBody>
          <a:bodyPr wrap="square" rtlCol="0">
            <a:spAutoFit/>
          </a:bodyPr>
          <a:lstStyle/>
          <a:p>
            <a:r>
              <a:rPr lang="en-GB" sz="3600" dirty="0">
                <a:latin typeface="Verdana" panose="020B0604030504040204" pitchFamily="34" charset="0"/>
                <a:ea typeface="Verdana" panose="020B0604030504040204" pitchFamily="34" charset="0"/>
              </a:rPr>
              <a:t>Think of a time when you felt genuinely listened to. What was it about the interaction that helped you feel understood and connected?</a:t>
            </a:r>
            <a:endParaRPr lang="en-US" sz="3600" dirty="0">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44058C50-5B97-39B8-6A2A-146869A11D5D}"/>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pic>
        <p:nvPicPr>
          <p:cNvPr id="9" name="Picture 8" descr="A group of people with different coloured circles and arrows">
            <a:extLst>
              <a:ext uri="{FF2B5EF4-FFF2-40B4-BE49-F238E27FC236}">
                <a16:creationId xmlns:a16="http://schemas.microsoft.com/office/drawing/2014/main" id="{25C9DBF1-F73F-5EFB-1FB6-6C5343500342}"/>
              </a:ext>
            </a:extLst>
          </p:cNvPr>
          <p:cNvPicPr>
            <a:picLocks noChangeAspect="1"/>
          </p:cNvPicPr>
          <p:nvPr/>
        </p:nvPicPr>
        <p:blipFill>
          <a:blip r:embed="rId2"/>
          <a:stretch>
            <a:fillRect/>
          </a:stretch>
        </p:blipFill>
        <p:spPr>
          <a:xfrm>
            <a:off x="2370228" y="3133708"/>
            <a:ext cx="4403544" cy="3237369"/>
          </a:xfrm>
          <a:prstGeom prst="rect">
            <a:avLst/>
          </a:prstGeom>
        </p:spPr>
      </p:pic>
      <p:sp>
        <p:nvSpPr>
          <p:cNvPr id="11" name="TextBox 10">
            <a:extLst>
              <a:ext uri="{FF2B5EF4-FFF2-40B4-BE49-F238E27FC236}">
                <a16:creationId xmlns:a16="http://schemas.microsoft.com/office/drawing/2014/main" id="{FC8228BE-FA77-7766-69C2-12AC3E75D56D}"/>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Checking in question</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36433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EF1EF-6178-A033-74D3-7B5FE912B7D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802B871-E36A-3120-A4D4-8E50697AD2EE}"/>
              </a:ext>
            </a:extLst>
          </p:cNvPr>
          <p:cNvSpPr txBox="1"/>
          <p:nvPr/>
        </p:nvSpPr>
        <p:spPr>
          <a:xfrm>
            <a:off x="540512" y="1233606"/>
            <a:ext cx="8062976" cy="1323439"/>
          </a:xfrm>
          <a:prstGeom prst="rect">
            <a:avLst/>
          </a:prstGeom>
          <a:noFill/>
        </p:spPr>
        <p:txBody>
          <a:bodyPr wrap="square" rtlCol="0">
            <a:spAutoFit/>
          </a:bodyPr>
          <a:lstStyle/>
          <a:p>
            <a:r>
              <a:rPr lang="en-GB" sz="2000" dirty="0">
                <a:latin typeface="Verdana" panose="020B0604030504040204" pitchFamily="34" charset="0"/>
                <a:ea typeface="Verdana" panose="020B0604030504040204" pitchFamily="34" charset="0"/>
              </a:rPr>
              <a:t>Connection sits at the heart of peer support because it’s the foundation for trust and mutuality. We build that connection through the way we communicate; our words, our presence, curiosity, and willingness to really listen. </a:t>
            </a:r>
          </a:p>
        </p:txBody>
      </p:sp>
      <p:sp>
        <p:nvSpPr>
          <p:cNvPr id="7" name="TextBox 6">
            <a:extLst>
              <a:ext uri="{FF2B5EF4-FFF2-40B4-BE49-F238E27FC236}">
                <a16:creationId xmlns:a16="http://schemas.microsoft.com/office/drawing/2014/main" id="{EA881FF0-1992-1AC9-F811-6A296CC2AE3B}"/>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9" name="TextBox 8">
            <a:extLst>
              <a:ext uri="{FF2B5EF4-FFF2-40B4-BE49-F238E27FC236}">
                <a16:creationId xmlns:a16="http://schemas.microsoft.com/office/drawing/2014/main" id="{71A9BBB6-2B30-9728-C142-8883A01D8B5B}"/>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Connecting in the peer relationship</a:t>
            </a:r>
            <a:endParaRPr lang="en-GB" sz="2600" b="1" dirty="0">
              <a:solidFill>
                <a:srgbClr val="E03A8D"/>
              </a:solidFill>
              <a:latin typeface="Verdana" panose="020B0604030504040204" pitchFamily="34" charset="0"/>
              <a:ea typeface="Verdana" panose="020B0604030504040204" pitchFamily="34" charset="0"/>
            </a:endParaRPr>
          </a:p>
        </p:txBody>
      </p:sp>
      <p:pic>
        <p:nvPicPr>
          <p:cNvPr id="11" name="Picture 10" descr="A colourful infographic diagram illustrating four key stages: connect, explore, hope, and support, each represented by a curved path in pink, green, blue, and orange respectively. The diagram includes icons such as people, a light bulb, a heart, and puzzle pieces, symbolising collaboration, ideas, optimism, and assistance.">
            <a:extLst>
              <a:ext uri="{FF2B5EF4-FFF2-40B4-BE49-F238E27FC236}">
                <a16:creationId xmlns:a16="http://schemas.microsoft.com/office/drawing/2014/main" id="{EEEF8CE5-FEEE-7923-4BE0-3A16E34BD1FC}"/>
              </a:ext>
            </a:extLst>
          </p:cNvPr>
          <p:cNvPicPr>
            <a:picLocks noChangeAspect="1"/>
          </p:cNvPicPr>
          <p:nvPr/>
        </p:nvPicPr>
        <p:blipFill>
          <a:blip r:embed="rId3"/>
          <a:stretch>
            <a:fillRect/>
          </a:stretch>
        </p:blipFill>
        <p:spPr>
          <a:xfrm>
            <a:off x="2181102" y="2734753"/>
            <a:ext cx="4781796" cy="3606985"/>
          </a:xfrm>
          <a:prstGeom prst="rect">
            <a:avLst/>
          </a:prstGeom>
        </p:spPr>
      </p:pic>
    </p:spTree>
    <p:extLst>
      <p:ext uri="{BB962C8B-B14F-4D97-AF65-F5344CB8AC3E}">
        <p14:creationId xmlns:p14="http://schemas.microsoft.com/office/powerpoint/2010/main" val="1768745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BFB21-A707-99FF-D0EB-EF0596F52D2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97E12AB-4CA8-A278-52D1-1F32A77E6745}"/>
              </a:ext>
            </a:extLst>
          </p:cNvPr>
          <p:cNvSpPr txBox="1"/>
          <p:nvPr/>
        </p:nvSpPr>
        <p:spPr>
          <a:xfrm>
            <a:off x="687916" y="1358373"/>
            <a:ext cx="7768167" cy="4370427"/>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Being able to notice when connection slips, even in small ways, is part of what makes peer support intentional and mutual. </a:t>
            </a:r>
          </a:p>
          <a:p>
            <a:pPr marL="342900" indent="-34290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This is a natural part of peer support, the skill is in noticing when disconnection happens and making a reconnection. </a:t>
            </a:r>
          </a:p>
          <a:p>
            <a:pPr marL="342900" indent="-34290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Moments of disconnection are invitations to pause, get curious, and check in with each other about what’s happening in the peer relationship. </a:t>
            </a:r>
            <a:endParaRPr lang="en-GB" sz="2000" dirty="0">
              <a:latin typeface="Verdana" panose="020B0604030504040204" pitchFamily="34" charset="0"/>
              <a:ea typeface="Verdana" panose="020B0604030504040204" pitchFamily="34" charset="0"/>
              <a:cs typeface="Calibri" panose="020F0502020204030204" pitchFamily="34" charset="0"/>
            </a:endParaRPr>
          </a:p>
          <a:p>
            <a:br>
              <a:rPr lang="en-GB" sz="2000" dirty="0">
                <a:effectLst/>
                <a:latin typeface="Verdana" panose="020B0604030504040204" pitchFamily="34" charset="0"/>
                <a:ea typeface="Verdana" panose="020B0604030504040204" pitchFamily="34" charset="0"/>
                <a:cs typeface="Calibri" panose="020F0502020204030204" pitchFamily="34" charset="0"/>
              </a:rPr>
            </a:br>
            <a:endParaRPr lang="en-GB" sz="2000" dirty="0">
              <a:effectLst/>
              <a:latin typeface="Verdana" panose="020B0604030504040204" pitchFamily="34" charset="0"/>
              <a:ea typeface="Verdana" panose="020B0604030504040204" pitchFamily="34" charset="0"/>
              <a:cs typeface="Calibri" panose="020F0502020204030204" pitchFamily="34" charset="0"/>
            </a:endParaRPr>
          </a:p>
          <a:p>
            <a:endParaRPr lang="en-US" dirty="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4CD473E4-0101-DA1C-8C11-09C32A3B662E}"/>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47F9E1C9-E7DE-D526-D4CD-C3A489A7E992}"/>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Connection, disconnection and reconnection</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05117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D6EFC-0A7C-CCF0-B044-AB30CEC7D12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92F63E5-B48D-C549-A032-E20185B91B93}"/>
              </a:ext>
            </a:extLst>
          </p:cNvPr>
          <p:cNvSpPr txBox="1"/>
          <p:nvPr/>
        </p:nvSpPr>
        <p:spPr>
          <a:xfrm>
            <a:off x="687916" y="1358373"/>
            <a:ext cx="7768167" cy="2523768"/>
          </a:xfrm>
          <a:prstGeom prst="rect">
            <a:avLst/>
          </a:prstGeom>
          <a:noFill/>
        </p:spPr>
        <p:txBody>
          <a:bodyPr wrap="square" rtlCol="0">
            <a:spAutoFit/>
          </a:bodyPr>
          <a:lstStyle/>
          <a:p>
            <a:r>
              <a:rPr lang="en-GB" sz="2000" b="1" dirty="0">
                <a:latin typeface="Verdana" panose="020B0604030504040204" pitchFamily="34" charset="0"/>
                <a:ea typeface="Verdana" panose="020B0604030504040204" pitchFamily="34" charset="0"/>
                <a:cs typeface="Calibri" panose="020F0502020204030204" pitchFamily="34" charset="0"/>
              </a:rPr>
              <a:t>Role play</a:t>
            </a:r>
          </a:p>
          <a:p>
            <a:endParaRPr lang="en-GB" sz="2000" b="1" dirty="0">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Calibri" panose="020F0502020204030204" pitchFamily="34" charset="0"/>
              </a:rPr>
              <a:t>Three volunteers will take part in role play scenarios which show connection, disconnection and reconnection. </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cs typeface="Calibri" panose="020F0502020204030204" pitchFamily="34" charset="0"/>
              </a:rPr>
              <a:t>Share your observations on each scenario</a:t>
            </a:r>
            <a:br>
              <a:rPr lang="en-GB" sz="2000" dirty="0">
                <a:effectLst/>
                <a:latin typeface="Verdana" panose="020B0604030504040204" pitchFamily="34" charset="0"/>
                <a:ea typeface="Verdana" panose="020B0604030504040204" pitchFamily="34" charset="0"/>
                <a:cs typeface="Calibri" panose="020F0502020204030204" pitchFamily="34" charset="0"/>
              </a:rPr>
            </a:br>
            <a:endParaRPr lang="en-GB" sz="2000" dirty="0">
              <a:effectLst/>
              <a:latin typeface="Verdana" panose="020B0604030504040204" pitchFamily="34" charset="0"/>
              <a:ea typeface="Verdana" panose="020B0604030504040204" pitchFamily="34" charset="0"/>
              <a:cs typeface="Calibri" panose="020F0502020204030204" pitchFamily="34" charset="0"/>
            </a:endParaRPr>
          </a:p>
          <a:p>
            <a:endParaRPr lang="en-US" dirty="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F47C93DE-7CBF-0507-438C-CDD4CD21E9EC}"/>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AE57B98B-F44B-F850-C943-CE550FAA79D2}"/>
              </a:ext>
            </a:extLst>
          </p:cNvPr>
          <p:cNvSpPr txBox="1"/>
          <p:nvPr/>
        </p:nvSpPr>
        <p:spPr>
          <a:xfrm>
            <a:off x="152399" y="240918"/>
            <a:ext cx="8959215" cy="892552"/>
          </a:xfrm>
          <a:prstGeom prst="rect">
            <a:avLst/>
          </a:prstGeom>
          <a:noFill/>
        </p:spPr>
        <p:txBody>
          <a:bodyPr wrap="square" rtlCol="0">
            <a:spAutoFit/>
          </a:bodyPr>
          <a:lstStyle/>
          <a:p>
            <a:r>
              <a:rPr lang="en-GB" sz="2600" b="1" dirty="0">
                <a:solidFill>
                  <a:srgbClr val="E03A8D"/>
                </a:solidFill>
                <a:effectLst/>
                <a:latin typeface="Verdana" panose="020B0604030504040204" pitchFamily="34" charset="0"/>
                <a:ea typeface="Verdana" panose="020B0604030504040204" pitchFamily="34" charset="0"/>
              </a:rPr>
              <a:t>Activity one: Connection, disconnection and        reconnection</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86678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58DBF-5B3A-0AF4-3873-804FF46A84A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9575045-D436-00C9-6375-8418706883E2}"/>
              </a:ext>
            </a:extLst>
          </p:cNvPr>
          <p:cNvSpPr txBox="1"/>
          <p:nvPr/>
        </p:nvSpPr>
        <p:spPr>
          <a:xfrm>
            <a:off x="1" y="5676653"/>
            <a:ext cx="9143999" cy="646331"/>
          </a:xfrm>
          <a:prstGeom prst="rect">
            <a:avLst/>
          </a:prstGeom>
          <a:noFill/>
        </p:spPr>
        <p:txBody>
          <a:bodyPr wrap="square" rtlCol="0">
            <a:spAutoFit/>
          </a:bodyPr>
          <a:lstStyle/>
          <a:p>
            <a:pPr algn="ctr"/>
            <a:r>
              <a:rPr lang="en-GB" sz="3600" dirty="0">
                <a:solidFill>
                  <a:schemeClr val="bg1"/>
                </a:solidFill>
                <a:effectLst/>
                <a:latin typeface="Verdana Pro Semibold" panose="020B0704030504040204" pitchFamily="34" charset="0"/>
                <a:ea typeface="Verdana" panose="020B0604030504040204" pitchFamily="34" charset="0"/>
              </a:rPr>
              <a:t>Break</a:t>
            </a:r>
          </a:p>
        </p:txBody>
      </p:sp>
      <p:sp>
        <p:nvSpPr>
          <p:cNvPr id="4" name="TextBox 3">
            <a:extLst>
              <a:ext uri="{FF2B5EF4-FFF2-40B4-BE49-F238E27FC236}">
                <a16:creationId xmlns:a16="http://schemas.microsoft.com/office/drawing/2014/main" id="{58D5EDEE-1247-AF38-8D56-1339C7BABDD5}"/>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6" name="TextBox 5">
            <a:extLst>
              <a:ext uri="{FF2B5EF4-FFF2-40B4-BE49-F238E27FC236}">
                <a16:creationId xmlns:a16="http://schemas.microsoft.com/office/drawing/2014/main" id="{FE1AC95A-03EC-DF14-46E8-08084FD74A67}"/>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Break</a:t>
            </a:r>
            <a:endParaRPr lang="en-GB" sz="2600" b="1" dirty="0">
              <a:solidFill>
                <a:srgbClr val="E03A8D"/>
              </a:solidFill>
              <a:latin typeface="Verdana" panose="020B0604030504040204" pitchFamily="34" charset="0"/>
              <a:ea typeface="Verdana" panose="020B0604030504040204" pitchFamily="34" charset="0"/>
            </a:endParaRPr>
          </a:p>
        </p:txBody>
      </p:sp>
      <p:pic>
        <p:nvPicPr>
          <p:cNvPr id="9" name="Picture 8" descr="Illustration of a clock with a teal outer ring, yellow inner ring, and white face. Clock hands are pink, showing time approximately 9:10, with two yellow highlights on the face suggesting reflections or shine.">
            <a:extLst>
              <a:ext uri="{FF2B5EF4-FFF2-40B4-BE49-F238E27FC236}">
                <a16:creationId xmlns:a16="http://schemas.microsoft.com/office/drawing/2014/main" id="{3AD5371D-C28C-0A41-3F7C-E4C2E1781449}"/>
              </a:ext>
            </a:extLst>
          </p:cNvPr>
          <p:cNvPicPr>
            <a:picLocks noChangeAspect="1"/>
          </p:cNvPicPr>
          <p:nvPr/>
        </p:nvPicPr>
        <p:blipFill>
          <a:blip r:embed="rId2"/>
          <a:stretch>
            <a:fillRect/>
          </a:stretch>
        </p:blipFill>
        <p:spPr>
          <a:xfrm>
            <a:off x="2014809" y="904194"/>
            <a:ext cx="5049612" cy="5049612"/>
          </a:xfrm>
          <a:prstGeom prst="rect">
            <a:avLst/>
          </a:prstGeom>
        </p:spPr>
      </p:pic>
    </p:spTree>
    <p:extLst>
      <p:ext uri="{BB962C8B-B14F-4D97-AF65-F5344CB8AC3E}">
        <p14:creationId xmlns:p14="http://schemas.microsoft.com/office/powerpoint/2010/main" val="3742778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5D866-56C8-D3DE-958C-95FD3E273878}"/>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8857131-9B61-C3FF-936B-CFE0613829A6}"/>
              </a:ext>
            </a:extLst>
          </p:cNvPr>
          <p:cNvSpPr txBox="1"/>
          <p:nvPr/>
        </p:nvSpPr>
        <p:spPr>
          <a:xfrm>
            <a:off x="687916" y="1239840"/>
            <a:ext cx="7768167" cy="1292662"/>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rPr>
              <a:t>The Chinese character </a:t>
            </a:r>
            <a:r>
              <a:rPr lang="ja-JP" altLang="en-US" sz="2000" dirty="0">
                <a:latin typeface="Verdana" panose="020B0604030504040204" pitchFamily="34" charset="0"/>
                <a:ea typeface="Verdana" panose="020B0604030504040204" pitchFamily="34" charset="0"/>
              </a:rPr>
              <a:t>聽 </a:t>
            </a:r>
            <a:r>
              <a:rPr lang="en-US" altLang="ja-JP" sz="2000" dirty="0">
                <a:latin typeface="Verdana" panose="020B0604030504040204" pitchFamily="34" charset="0"/>
                <a:ea typeface="Verdana" panose="020B0604030504040204" pitchFamily="34" charset="0"/>
              </a:rPr>
              <a:t>(</a:t>
            </a:r>
            <a:r>
              <a:rPr lang="en-US" sz="2000" dirty="0">
                <a:latin typeface="Verdana" panose="020B0604030504040204" pitchFamily="34" charset="0"/>
                <a:ea typeface="Verdana" panose="020B0604030504040204" pitchFamily="34" charset="0"/>
              </a:rPr>
              <a:t>Ting) helps to describe active listening through the following components:</a:t>
            </a:r>
            <a:br>
              <a:rPr lang="en-GB" sz="2000" dirty="0">
                <a:effectLst/>
                <a:latin typeface="Verdana" panose="020B0604030504040204" pitchFamily="34" charset="0"/>
                <a:ea typeface="Verdana" panose="020B0604030504040204" pitchFamily="34" charset="0"/>
                <a:cs typeface="Calibri" panose="020F0502020204030204" pitchFamily="34" charset="0"/>
              </a:rPr>
            </a:br>
            <a:endParaRPr lang="en-GB" sz="2000" dirty="0">
              <a:effectLst/>
              <a:latin typeface="Verdana" panose="020B0604030504040204" pitchFamily="34" charset="0"/>
              <a:ea typeface="Verdana" panose="020B0604030504040204" pitchFamily="34" charset="0"/>
              <a:cs typeface="Calibri" panose="020F0502020204030204" pitchFamily="34" charset="0"/>
            </a:endParaRPr>
          </a:p>
          <a:p>
            <a:endParaRPr lang="en-US" dirty="0">
              <a:latin typeface="Verdana" panose="020B0604030504040204" pitchFamily="34" charset="0"/>
              <a:ea typeface="Verdana" panose="020B0604030504040204" pitchFamily="34" charset="0"/>
            </a:endParaRPr>
          </a:p>
        </p:txBody>
      </p:sp>
      <p:pic>
        <p:nvPicPr>
          <p:cNvPr id="3" name="Picture 2" descr="Diagram illustrating a Chinese character composed of elements representing ears, eyes, mind, and heart, each labelled with associated functions: hearing, seeing, thinking, and feeling. Colour-coded labels in orange, blue, grey, and yellow highlight the components, emphasising the concept of undivided attention and holistic perception.">
            <a:extLst>
              <a:ext uri="{FF2B5EF4-FFF2-40B4-BE49-F238E27FC236}">
                <a16:creationId xmlns:a16="http://schemas.microsoft.com/office/drawing/2014/main" id="{6563E30D-C7FD-535B-0C64-8571AECD18A7}"/>
              </a:ext>
            </a:extLst>
          </p:cNvPr>
          <p:cNvPicPr>
            <a:picLocks noChangeAspect="1"/>
          </p:cNvPicPr>
          <p:nvPr/>
        </p:nvPicPr>
        <p:blipFill>
          <a:blip r:embed="rId2"/>
          <a:stretch>
            <a:fillRect/>
          </a:stretch>
        </p:blipFill>
        <p:spPr>
          <a:xfrm>
            <a:off x="1752321" y="2287243"/>
            <a:ext cx="5574587" cy="3182223"/>
          </a:xfrm>
          <a:prstGeom prst="rect">
            <a:avLst/>
          </a:prstGeom>
        </p:spPr>
      </p:pic>
      <p:sp>
        <p:nvSpPr>
          <p:cNvPr id="5" name="TextBox 4">
            <a:extLst>
              <a:ext uri="{FF2B5EF4-FFF2-40B4-BE49-F238E27FC236}">
                <a16:creationId xmlns:a16="http://schemas.microsoft.com/office/drawing/2014/main" id="{24F8B1B8-AE1E-08FF-89E4-8204C1A51C19}"/>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9" name="TextBox 8">
            <a:extLst>
              <a:ext uri="{FF2B5EF4-FFF2-40B4-BE49-F238E27FC236}">
                <a16:creationId xmlns:a16="http://schemas.microsoft.com/office/drawing/2014/main" id="{D4BD4ABB-3138-AD45-436A-0E23CC7D4E3C}"/>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Active </a:t>
            </a:r>
            <a:r>
              <a:rPr lang="en-GB" sz="2600" b="1" dirty="0">
                <a:solidFill>
                  <a:srgbClr val="E03A8D"/>
                </a:solidFill>
                <a:latin typeface="Verdana" panose="020B0604030504040204" pitchFamily="34" charset="0"/>
                <a:ea typeface="Verdana" panose="020B0604030504040204" pitchFamily="34" charset="0"/>
              </a:rPr>
              <a:t>listening: TING</a:t>
            </a:r>
          </a:p>
        </p:txBody>
      </p:sp>
    </p:spTree>
    <p:extLst>
      <p:ext uri="{BB962C8B-B14F-4D97-AF65-F5344CB8AC3E}">
        <p14:creationId xmlns:p14="http://schemas.microsoft.com/office/powerpoint/2010/main" val="29055411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5DACF85271284390D3B3D7DEA2E853" ma:contentTypeVersion="19" ma:contentTypeDescription="Create a new document." ma:contentTypeScope="" ma:versionID="fedb6aaa7616020fed345d4da379fc4e">
  <xsd:schema xmlns:xsd="http://www.w3.org/2001/XMLSchema" xmlns:xs="http://www.w3.org/2001/XMLSchema" xmlns:p="http://schemas.microsoft.com/office/2006/metadata/properties" xmlns:ns2="8b74137d-d9be-4ff9-a4f9-d6f2ef9856c7" xmlns:ns3="97e4de13-b538-49c5-8d45-ef9af064884b" targetNamespace="http://schemas.microsoft.com/office/2006/metadata/properties" ma:root="true" ma:fieldsID="7de9e8909cf99346502b5682943c7bba" ns2:_="" ns3:_="">
    <xsd:import namespace="8b74137d-d9be-4ff9-a4f9-d6f2ef9856c7"/>
    <xsd:import namespace="97e4de13-b538-49c5-8d45-ef9af06488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74137d-d9be-4ff9-a4f9-d6f2ef9856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f213110-68b5-4d1d-853d-28854cc312b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e4de13-b538-49c5-8d45-ef9af064884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a0b75df-fdbd-4ca4-a34f-5ddb575c46ee}" ma:internalName="TaxCatchAll" ma:showField="CatchAllData" ma:web="97e4de13-b538-49c5-8d45-ef9af06488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7e4de13-b538-49c5-8d45-ef9af064884b" xsi:nil="true"/>
    <lcf76f155ced4ddcb4097134ff3c332f xmlns="8b74137d-d9be-4ff9-a4f9-d6f2ef9856c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2F75CCB-80DE-4C0C-8DDB-15F290D520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74137d-d9be-4ff9-a4f9-d6f2ef9856c7"/>
    <ds:schemaRef ds:uri="97e4de13-b538-49c5-8d45-ef9af06488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F089558-D664-4DCB-BE30-D5BC79447C10}">
  <ds:schemaRefs>
    <ds:schemaRef ds:uri="http://schemas.microsoft.com/sharepoint/v3/contenttype/forms"/>
  </ds:schemaRefs>
</ds:datastoreItem>
</file>

<file path=customXml/itemProps3.xml><?xml version="1.0" encoding="utf-8"?>
<ds:datastoreItem xmlns:ds="http://schemas.openxmlformats.org/officeDocument/2006/customXml" ds:itemID="{7402A045-3A11-4B70-8C4D-BC25BAF245E3}">
  <ds:schemaRefs>
    <ds:schemaRef ds:uri="http://schemas.microsoft.com/office/2006/metadata/properties"/>
    <ds:schemaRef ds:uri="http://schemas.microsoft.com/office/infopath/2007/PartnerControls"/>
    <ds:schemaRef ds:uri="97e4de13-b538-49c5-8d45-ef9af064884b"/>
    <ds:schemaRef ds:uri="8b74137d-d9be-4ff9-a4f9-d6f2ef9856c7"/>
  </ds:schemaRefs>
</ds:datastoreItem>
</file>

<file path=docProps/app.xml><?xml version="1.0" encoding="utf-8"?>
<Properties xmlns="http://schemas.openxmlformats.org/officeDocument/2006/extended-properties" xmlns:vt="http://schemas.openxmlformats.org/officeDocument/2006/docPropsVTypes">
  <Template>Office Theme</Template>
  <TotalTime>811</TotalTime>
  <Words>1004</Words>
  <Application>Microsoft Office PowerPoint</Application>
  <PresentationFormat>On-screen Show (4:3)</PresentationFormat>
  <Paragraphs>115</Paragraphs>
  <Slides>16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Aptos Display</vt:lpstr>
      <vt:lpstr>Arial</vt:lpstr>
      <vt:lpstr>Calibri</vt:lpstr>
      <vt:lpstr>Verdana</vt:lpstr>
      <vt:lpstr>Verdana Pro Cond Semibold</vt:lpstr>
      <vt:lpstr>Verdana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Fiona MacNeill</dc:creator>
  <cp:lastModifiedBy>Christine Muir - Scottish Recovery Network</cp:lastModifiedBy>
  <cp:revision>2</cp:revision>
  <dcterms:created xsi:type="dcterms:W3CDTF">2024-09-22T10:44:21Z</dcterms:created>
  <dcterms:modified xsi:type="dcterms:W3CDTF">2026-08-17T14:05:36Z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0x010100785DACF85271284390D3B3D7DEA2E853</vt:lpwstr>
  </property>
  <property fmtid="{D5CDD505-2E9C-101B-9397-08002B2CF9AE}" pid="3" name="MediaServiceImageTags">
    <vt:lpwstr/>
  </property>
</Properties>
</file>