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sldIdLst>
    <p:sldId id="279" r:id="rId5"/>
    <p:sldId id="280" r:id="rId6"/>
    <p:sldId id="297" r:id="rId7"/>
    <p:sldId id="282" r:id="rId8"/>
    <p:sldId id="292" r:id="rId9"/>
    <p:sldId id="287" r:id="rId10"/>
    <p:sldId id="283" r:id="rId11"/>
    <p:sldId id="300" r:id="rId12"/>
    <p:sldId id="298" r:id="rId13"/>
    <p:sldId id="302" r:id="rId14"/>
    <p:sldId id="299" r:id="rId15"/>
    <p:sldId id="306" r:id="rId16"/>
    <p:sldId id="307" r:id="rId17"/>
    <p:sldId id="29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3A8D"/>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02"/>
  </p:normalViewPr>
  <p:slideViewPr>
    <p:cSldViewPr snapToGrid="0" showGuides="1">
      <p:cViewPr varScale="1">
        <p:scale>
          <a:sx n="90" d="100"/>
          <a:sy n="90" d="100"/>
        </p:scale>
        <p:origin x="1234" y="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2T15:49:55.595" v="403" actId="20577"/>
      <pc:docMkLst>
        <pc:docMk/>
      </pc:docMkLst>
      <pc:sldChg chg="addSp delSp modSp mod">
        <pc:chgData name="Lisa Moynes" userId="a2689560-30b5-4a46-afdb-7a699d6b0ac2" providerId="ADAL" clId="{B0DC075A-5D29-4B1B-9167-61C60196143F}" dt="2026-08-07T12:44:29.901" v="392" actId="962"/>
        <pc:sldMkLst>
          <pc:docMk/>
          <pc:sldMk cId="888210396" sldId="279"/>
        </pc:sldMkLst>
        <pc:spChg chg="add mod">
          <ac:chgData name="Lisa Moynes" userId="a2689560-30b5-4a46-afdb-7a699d6b0ac2" providerId="ADAL" clId="{B0DC075A-5D29-4B1B-9167-61C60196143F}" dt="2026-08-06T14:56:15.120" v="1"/>
          <ac:spMkLst>
            <pc:docMk/>
            <pc:sldMk cId="888210396" sldId="279"/>
            <ac:spMk id="9" creationId="{769399A1-4E7B-B3CC-F511-0F61E84C3F33}"/>
          </ac:spMkLst>
        </pc:spChg>
        <pc:spChg chg="add mod">
          <ac:chgData name="Lisa Moynes" userId="a2689560-30b5-4a46-afdb-7a699d6b0ac2" providerId="ADAL" clId="{B0DC075A-5D29-4B1B-9167-61C60196143F}" dt="2026-08-06T14:56:19.694" v="4" actId="20577"/>
          <ac:spMkLst>
            <pc:docMk/>
            <pc:sldMk cId="888210396" sldId="279"/>
            <ac:spMk id="12" creationId="{2B509969-AE7B-A86F-EE1E-E29967E8910D}"/>
          </ac:spMkLst>
        </pc:spChg>
        <pc:picChg chg="add mod">
          <ac:chgData name="Lisa Moynes" userId="a2689560-30b5-4a46-afdb-7a699d6b0ac2" providerId="ADAL" clId="{B0DC075A-5D29-4B1B-9167-61C60196143F}" dt="2026-08-07T12:44:29.901" v="392" actId="962"/>
          <ac:picMkLst>
            <pc:docMk/>
            <pc:sldMk cId="888210396" sldId="279"/>
            <ac:picMk id="7" creationId="{ADBC711F-5577-1298-60EB-1BB2F1B342F9}"/>
          </ac:picMkLst>
        </pc:picChg>
        <pc:picChg chg="add mod">
          <ac:chgData name="Lisa Moynes" userId="a2689560-30b5-4a46-afdb-7a699d6b0ac2" providerId="ADAL" clId="{B0DC075A-5D29-4B1B-9167-61C60196143F}" dt="2026-08-06T14:56:38.439" v="8" actId="1076"/>
          <ac:picMkLst>
            <pc:docMk/>
            <pc:sldMk cId="888210396" sldId="279"/>
            <ac:picMk id="13" creationId="{45A69C38-99E0-0C5F-CED3-4EA9794B0369}"/>
          </ac:picMkLst>
        </pc:picChg>
      </pc:sldChg>
      <pc:sldChg chg="addSp delSp modSp add del mod">
        <pc:chgData name="Lisa Moynes" userId="a2689560-30b5-4a46-afdb-7a699d6b0ac2" providerId="ADAL" clId="{B0DC075A-5D29-4B1B-9167-61C60196143F}" dt="2026-08-12T12:31:34.247" v="395" actId="255"/>
        <pc:sldMkLst>
          <pc:docMk/>
          <pc:sldMk cId="3540672808" sldId="280"/>
        </pc:sldMkLst>
        <pc:spChg chg="add">
          <ac:chgData name="Lisa Moynes" userId="a2689560-30b5-4a46-afdb-7a699d6b0ac2" providerId="ADAL" clId="{B0DC075A-5D29-4B1B-9167-61C60196143F}" dt="2026-08-06T14:59:59.508" v="45" actId="22"/>
          <ac:spMkLst>
            <pc:docMk/>
            <pc:sldMk cId="3540672808" sldId="280"/>
            <ac:spMk id="5" creationId="{8874F7D5-68AE-6E8A-8F94-1F942E26888C}"/>
          </ac:spMkLst>
        </pc:spChg>
        <pc:spChg chg="mod">
          <ac:chgData name="Lisa Moynes" userId="a2689560-30b5-4a46-afdb-7a699d6b0ac2" providerId="ADAL" clId="{B0DC075A-5D29-4B1B-9167-61C60196143F}" dt="2026-08-06T15:01:28.838" v="52" actId="1076"/>
          <ac:spMkLst>
            <pc:docMk/>
            <pc:sldMk cId="3540672808" sldId="280"/>
            <ac:spMk id="6" creationId="{8F0C8D62-F860-A0B5-C271-68425982ADAE}"/>
          </ac:spMkLst>
        </pc:spChg>
        <pc:spChg chg="add mod">
          <ac:chgData name="Lisa Moynes" userId="a2689560-30b5-4a46-afdb-7a699d6b0ac2" providerId="ADAL" clId="{B0DC075A-5D29-4B1B-9167-61C60196143F}" dt="2026-08-12T12:31:34.247" v="395" actId="255"/>
          <ac:spMkLst>
            <pc:docMk/>
            <pc:sldMk cId="3540672808" sldId="280"/>
            <ac:spMk id="8" creationId="{10F13919-5171-C119-7111-0066E7DA396A}"/>
          </ac:spMkLst>
        </pc:spChg>
        <pc:picChg chg="add">
          <ac:chgData name="Lisa Moynes" userId="a2689560-30b5-4a46-afdb-7a699d6b0ac2" providerId="ADAL" clId="{B0DC075A-5D29-4B1B-9167-61C60196143F}" dt="2026-08-06T15:00:37.585" v="47" actId="22"/>
          <ac:picMkLst>
            <pc:docMk/>
            <pc:sldMk cId="3540672808" sldId="280"/>
            <ac:picMk id="11" creationId="{482E6C78-6357-4263-8E55-CC0C3C1653DA}"/>
          </ac:picMkLst>
        </pc:picChg>
      </pc:sldChg>
      <pc:sldChg chg="addSp delSp modSp mod">
        <pc:chgData name="Lisa Moynes" userId="a2689560-30b5-4a46-afdb-7a699d6b0ac2" providerId="ADAL" clId="{B0DC075A-5D29-4B1B-9167-61C60196143F}" dt="2026-08-12T15:49:36.109" v="402" actId="20577"/>
        <pc:sldMkLst>
          <pc:docMk/>
          <pc:sldMk cId="3936433826" sldId="282"/>
        </pc:sldMkLst>
        <pc:spChg chg="add">
          <ac:chgData name="Lisa Moynes" userId="a2689560-30b5-4a46-afdb-7a699d6b0ac2" providerId="ADAL" clId="{B0DC075A-5D29-4B1B-9167-61C60196143F}" dt="2026-08-06T14:59:55.034" v="43" actId="22"/>
          <ac:spMkLst>
            <pc:docMk/>
            <pc:sldMk cId="3936433826" sldId="282"/>
            <ac:spMk id="5" creationId="{815BF31C-ECD0-ECDD-8426-4EFFF1974F7A}"/>
          </ac:spMkLst>
        </pc:spChg>
        <pc:spChg chg="mod">
          <ac:chgData name="Lisa Moynes" userId="a2689560-30b5-4a46-afdb-7a699d6b0ac2" providerId="ADAL" clId="{B0DC075A-5D29-4B1B-9167-61C60196143F}" dt="2026-08-06T15:02:14.413" v="56" actId="1076"/>
          <ac:spMkLst>
            <pc:docMk/>
            <pc:sldMk cId="3936433826" sldId="282"/>
            <ac:spMk id="6" creationId="{D3AFBC11-26D0-DE45-A707-D51E9D9790DE}"/>
          </ac:spMkLst>
        </pc:spChg>
        <pc:spChg chg="add mod">
          <ac:chgData name="Lisa Moynes" userId="a2689560-30b5-4a46-afdb-7a699d6b0ac2" providerId="ADAL" clId="{B0DC075A-5D29-4B1B-9167-61C60196143F}" dt="2026-08-12T15:49:36.109" v="402" actId="20577"/>
          <ac:spMkLst>
            <pc:docMk/>
            <pc:sldMk cId="3936433826" sldId="282"/>
            <ac:spMk id="11" creationId="{974FF3FD-ABEB-CE19-705F-1A963796EB76}"/>
          </ac:spMkLst>
        </pc:spChg>
        <pc:picChg chg="add">
          <ac:chgData name="Lisa Moynes" userId="a2689560-30b5-4a46-afdb-7a699d6b0ac2" providerId="ADAL" clId="{B0DC075A-5D29-4B1B-9167-61C60196143F}" dt="2026-08-06T15:01:54.706" v="54" actId="22"/>
          <ac:picMkLst>
            <pc:docMk/>
            <pc:sldMk cId="3936433826" sldId="282"/>
            <ac:picMk id="9" creationId="{4A4DE0CB-5B8B-CD4B-E920-41009AE53185}"/>
          </ac:picMkLst>
        </pc:picChg>
      </pc:sldChg>
      <pc:sldChg chg="addSp delSp modSp mod">
        <pc:chgData name="Lisa Moynes" userId="a2689560-30b5-4a46-afdb-7a699d6b0ac2" providerId="ADAL" clId="{B0DC075A-5D29-4B1B-9167-61C60196143F}" dt="2026-08-06T15:08:58.723" v="332" actId="1076"/>
        <pc:sldMkLst>
          <pc:docMk/>
          <pc:sldMk cId="2782737876" sldId="283"/>
        </pc:sldMkLst>
        <pc:spChg chg="add">
          <ac:chgData name="Lisa Moynes" userId="a2689560-30b5-4a46-afdb-7a699d6b0ac2" providerId="ADAL" clId="{B0DC075A-5D29-4B1B-9167-61C60196143F}" dt="2026-08-06T14:59:50.718" v="40" actId="22"/>
          <ac:spMkLst>
            <pc:docMk/>
            <pc:sldMk cId="2782737876" sldId="283"/>
            <ac:spMk id="3" creationId="{8D11D633-BECC-5F87-4AC0-4B6D6E9F6CD7}"/>
          </ac:spMkLst>
        </pc:spChg>
        <pc:spChg chg="mod">
          <ac:chgData name="Lisa Moynes" userId="a2689560-30b5-4a46-afdb-7a699d6b0ac2" providerId="ADAL" clId="{B0DC075A-5D29-4B1B-9167-61C60196143F}" dt="2026-08-06T15:08:58.723" v="332" actId="1076"/>
          <ac:spMkLst>
            <pc:docMk/>
            <pc:sldMk cId="2782737876" sldId="283"/>
            <ac:spMk id="7" creationId="{600322B4-D623-4FCB-70A6-9A7CC0E5F399}"/>
          </ac:spMkLst>
        </pc:spChg>
        <pc:picChg chg="add mod">
          <ac:chgData name="Lisa Moynes" userId="a2689560-30b5-4a46-afdb-7a699d6b0ac2" providerId="ADAL" clId="{B0DC075A-5D29-4B1B-9167-61C60196143F}" dt="2026-08-06T15:08:55.244" v="331" actId="1076"/>
          <ac:picMkLst>
            <pc:docMk/>
            <pc:sldMk cId="2782737876" sldId="283"/>
            <ac:picMk id="5" creationId="{34241F87-E057-35DB-5C11-6681F4172081}"/>
          </ac:picMkLst>
        </pc:picChg>
      </pc:sldChg>
      <pc:sldChg chg="addSp delSp modSp mod">
        <pc:chgData name="Lisa Moynes" userId="a2689560-30b5-4a46-afdb-7a699d6b0ac2" providerId="ADAL" clId="{B0DC075A-5D29-4B1B-9167-61C60196143F}" dt="2026-08-12T12:31:48.472" v="396" actId="255"/>
        <pc:sldMkLst>
          <pc:docMk/>
          <pc:sldMk cId="505117589" sldId="287"/>
        </pc:sldMkLst>
        <pc:spChg chg="add">
          <ac:chgData name="Lisa Moynes" userId="a2689560-30b5-4a46-afdb-7a699d6b0ac2" providerId="ADAL" clId="{B0DC075A-5D29-4B1B-9167-61C60196143F}" dt="2026-08-06T14:59:52.348" v="41" actId="22"/>
          <ac:spMkLst>
            <pc:docMk/>
            <pc:sldMk cId="505117589" sldId="287"/>
            <ac:spMk id="4" creationId="{E3FA2C66-C254-3EE5-30D3-C9476F8E177F}"/>
          </ac:spMkLst>
        </pc:spChg>
        <pc:spChg chg="mod">
          <ac:chgData name="Lisa Moynes" userId="a2689560-30b5-4a46-afdb-7a699d6b0ac2" providerId="ADAL" clId="{B0DC075A-5D29-4B1B-9167-61C60196143F}" dt="2026-08-06T15:08:15.490" v="324" actId="14100"/>
          <ac:spMkLst>
            <pc:docMk/>
            <pc:sldMk cId="505117589" sldId="287"/>
            <ac:spMk id="6" creationId="{297E12AB-4CA8-A278-52D1-1F32A77E6745}"/>
          </ac:spMkLst>
        </pc:spChg>
        <pc:spChg chg="add mod">
          <ac:chgData name="Lisa Moynes" userId="a2689560-30b5-4a46-afdb-7a699d6b0ac2" providerId="ADAL" clId="{B0DC075A-5D29-4B1B-9167-61C60196143F}" dt="2026-08-12T12:31:48.472" v="396" actId="255"/>
          <ac:spMkLst>
            <pc:docMk/>
            <pc:sldMk cId="505117589" sldId="287"/>
            <ac:spMk id="8" creationId="{2C3CD544-A592-796E-E6B6-339E4F6FF5FD}"/>
          </ac:spMkLst>
        </pc:spChg>
      </pc:sldChg>
      <pc:sldChg chg="addSp delSp modSp mod">
        <pc:chgData name="Lisa Moynes" userId="a2689560-30b5-4a46-afdb-7a699d6b0ac2" providerId="ADAL" clId="{B0DC075A-5D29-4B1B-9167-61C60196143F}" dt="2026-08-12T12:31:17.454" v="393" actId="255"/>
        <pc:sldMkLst>
          <pc:docMk/>
          <pc:sldMk cId="1768745131" sldId="292"/>
        </pc:sldMkLst>
        <pc:spChg chg="mod">
          <ac:chgData name="Lisa Moynes" userId="a2689560-30b5-4a46-afdb-7a699d6b0ac2" providerId="ADAL" clId="{B0DC075A-5D29-4B1B-9167-61C60196143F}" dt="2026-08-06T15:07:51.886" v="321" actId="1076"/>
          <ac:spMkLst>
            <pc:docMk/>
            <pc:sldMk cId="1768745131" sldId="292"/>
            <ac:spMk id="5" creationId="{D802B871-E36A-3120-A4D4-8E50697AD2EE}"/>
          </ac:spMkLst>
        </pc:spChg>
        <pc:spChg chg="add">
          <ac:chgData name="Lisa Moynes" userId="a2689560-30b5-4a46-afdb-7a699d6b0ac2" providerId="ADAL" clId="{B0DC075A-5D29-4B1B-9167-61C60196143F}" dt="2026-08-06T14:59:53.455" v="42" actId="22"/>
          <ac:spMkLst>
            <pc:docMk/>
            <pc:sldMk cId="1768745131" sldId="292"/>
            <ac:spMk id="6" creationId="{D4C1D459-4CB7-81B9-8004-419F48B40297}"/>
          </ac:spMkLst>
        </pc:spChg>
        <pc:spChg chg="add mod">
          <ac:chgData name="Lisa Moynes" userId="a2689560-30b5-4a46-afdb-7a699d6b0ac2" providerId="ADAL" clId="{B0DC075A-5D29-4B1B-9167-61C60196143F}" dt="2026-08-12T12:31:17.454" v="393" actId="255"/>
          <ac:spMkLst>
            <pc:docMk/>
            <pc:sldMk cId="1768745131" sldId="292"/>
            <ac:spMk id="8" creationId="{437483C3-ACB3-D709-DFCB-7EB6F35D95A9}"/>
          </ac:spMkLst>
        </pc:spChg>
      </pc:sldChg>
      <pc:sldChg chg="addSp delSp modSp mod">
        <pc:chgData name="Lisa Moynes" userId="a2689560-30b5-4a46-afdb-7a699d6b0ac2" providerId="ADAL" clId="{B0DC075A-5D29-4B1B-9167-61C60196143F}" dt="2026-08-12T15:49:55.595" v="403" actId="20577"/>
        <pc:sldMkLst>
          <pc:docMk/>
          <pc:sldMk cId="2711737562" sldId="295"/>
        </pc:sldMkLst>
        <pc:spChg chg="add">
          <ac:chgData name="Lisa Moynes" userId="a2689560-30b5-4a46-afdb-7a699d6b0ac2" providerId="ADAL" clId="{B0DC075A-5D29-4B1B-9167-61C60196143F}" dt="2026-08-06T14:59:26.317" v="33" actId="22"/>
          <ac:spMkLst>
            <pc:docMk/>
            <pc:sldMk cId="2711737562" sldId="295"/>
            <ac:spMk id="5" creationId="{FE27FE19-F7E0-8CCA-5E6C-840049DE16DD}"/>
          </ac:spMkLst>
        </pc:spChg>
        <pc:spChg chg="add">
          <ac:chgData name="Lisa Moynes" userId="a2689560-30b5-4a46-afdb-7a699d6b0ac2" providerId="ADAL" clId="{B0DC075A-5D29-4B1B-9167-61C60196143F}" dt="2026-08-06T15:06:05.476" v="291" actId="22"/>
          <ac:spMkLst>
            <pc:docMk/>
            <pc:sldMk cId="2711737562" sldId="295"/>
            <ac:spMk id="9" creationId="{678C5098-22A7-2501-E592-F949B7F035D2}"/>
          </ac:spMkLst>
        </pc:spChg>
        <pc:spChg chg="add mod">
          <ac:chgData name="Lisa Moynes" userId="a2689560-30b5-4a46-afdb-7a699d6b0ac2" providerId="ADAL" clId="{B0DC075A-5D29-4B1B-9167-61C60196143F}" dt="2026-08-12T15:49:55.595" v="403" actId="20577"/>
          <ac:spMkLst>
            <pc:docMk/>
            <pc:sldMk cId="2711737562" sldId="295"/>
            <ac:spMk id="13" creationId="{5A848B50-48E7-7295-080B-E5453900A9FF}"/>
          </ac:spMkLst>
        </pc:spChg>
        <pc:picChg chg="add">
          <ac:chgData name="Lisa Moynes" userId="a2689560-30b5-4a46-afdb-7a699d6b0ac2" providerId="ADAL" clId="{B0DC075A-5D29-4B1B-9167-61C60196143F}" dt="2026-08-06T15:06:05.476" v="291" actId="22"/>
          <ac:picMkLst>
            <pc:docMk/>
            <pc:sldMk cId="2711737562" sldId="295"/>
            <ac:picMk id="11" creationId="{31C86C18-14A5-8373-5107-5E0C6DA974B7}"/>
          </ac:picMkLst>
        </pc:picChg>
      </pc:sldChg>
      <pc:sldChg chg="addSp delSp modSp mod">
        <pc:chgData name="Lisa Moynes" userId="a2689560-30b5-4a46-afdb-7a699d6b0ac2" providerId="ADAL" clId="{B0DC075A-5D29-4B1B-9167-61C60196143F}" dt="2026-08-12T12:31:27.873" v="394" actId="255"/>
        <pc:sldMkLst>
          <pc:docMk/>
          <pc:sldMk cId="2798886981" sldId="297"/>
        </pc:sldMkLst>
        <pc:spChg chg="add">
          <ac:chgData name="Lisa Moynes" userId="a2689560-30b5-4a46-afdb-7a699d6b0ac2" providerId="ADAL" clId="{B0DC075A-5D29-4B1B-9167-61C60196143F}" dt="2026-08-06T14:59:56.703" v="44" actId="22"/>
          <ac:spMkLst>
            <pc:docMk/>
            <pc:sldMk cId="2798886981" sldId="297"/>
            <ac:spMk id="3" creationId="{2B2BF1FA-1B4B-6BB8-5BF3-6E577C4BA73F}"/>
          </ac:spMkLst>
        </pc:spChg>
        <pc:spChg chg="add mod">
          <ac:chgData name="Lisa Moynes" userId="a2689560-30b5-4a46-afdb-7a699d6b0ac2" providerId="ADAL" clId="{B0DC075A-5D29-4B1B-9167-61C60196143F}" dt="2026-08-12T12:31:27.873" v="394" actId="255"/>
          <ac:spMkLst>
            <pc:docMk/>
            <pc:sldMk cId="2798886981" sldId="297"/>
            <ac:spMk id="27" creationId="{A5027D3E-7A42-1DCE-3F18-F993D6338ACC}"/>
          </ac:spMkLst>
        </pc:spChg>
        <pc:spChg chg="add">
          <ac:chgData name="Lisa Moynes" userId="a2689560-30b5-4a46-afdb-7a699d6b0ac2" providerId="ADAL" clId="{B0DC075A-5D29-4B1B-9167-61C60196143F}" dt="2026-08-06T15:06:54.817" v="314" actId="22"/>
          <ac:spMkLst>
            <pc:docMk/>
            <pc:sldMk cId="2798886981" sldId="297"/>
            <ac:spMk id="29" creationId="{C841FAFA-F6D6-8FAF-2A05-E3335CCB4084}"/>
          </ac:spMkLst>
        </pc:spChg>
        <pc:spChg chg="add">
          <ac:chgData name="Lisa Moynes" userId="a2689560-30b5-4a46-afdb-7a699d6b0ac2" providerId="ADAL" clId="{B0DC075A-5D29-4B1B-9167-61C60196143F}" dt="2026-08-06T15:06:54.817" v="314" actId="22"/>
          <ac:spMkLst>
            <pc:docMk/>
            <pc:sldMk cId="2798886981" sldId="297"/>
            <ac:spMk id="33" creationId="{B216CCF2-CDD6-5C57-5583-E984B9FC59BF}"/>
          </ac:spMkLst>
        </pc:spChg>
        <pc:spChg chg="add">
          <ac:chgData name="Lisa Moynes" userId="a2689560-30b5-4a46-afdb-7a699d6b0ac2" providerId="ADAL" clId="{B0DC075A-5D29-4B1B-9167-61C60196143F}" dt="2026-08-06T15:06:54.817" v="314" actId="22"/>
          <ac:spMkLst>
            <pc:docMk/>
            <pc:sldMk cId="2798886981" sldId="297"/>
            <ac:spMk id="35" creationId="{53DE5222-E7ED-7AF6-3E6E-75696A1E11F6}"/>
          </ac:spMkLst>
        </pc:spChg>
        <pc:spChg chg="add">
          <ac:chgData name="Lisa Moynes" userId="a2689560-30b5-4a46-afdb-7a699d6b0ac2" providerId="ADAL" clId="{B0DC075A-5D29-4B1B-9167-61C60196143F}" dt="2026-08-06T15:06:54.817" v="314" actId="22"/>
          <ac:spMkLst>
            <pc:docMk/>
            <pc:sldMk cId="2798886981" sldId="297"/>
            <ac:spMk id="37" creationId="{DA1C704B-862C-C498-BFD5-95A2A695E27D}"/>
          </ac:spMkLst>
        </pc:spChg>
        <pc:spChg chg="add">
          <ac:chgData name="Lisa Moynes" userId="a2689560-30b5-4a46-afdb-7a699d6b0ac2" providerId="ADAL" clId="{B0DC075A-5D29-4B1B-9167-61C60196143F}" dt="2026-08-06T15:06:54.817" v="314" actId="22"/>
          <ac:spMkLst>
            <pc:docMk/>
            <pc:sldMk cId="2798886981" sldId="297"/>
            <ac:spMk id="39" creationId="{A0D6C27A-B312-55B6-DFB6-5A91E4681A3F}"/>
          </ac:spMkLst>
        </pc:spChg>
        <pc:spChg chg="add">
          <ac:chgData name="Lisa Moynes" userId="a2689560-30b5-4a46-afdb-7a699d6b0ac2" providerId="ADAL" clId="{B0DC075A-5D29-4B1B-9167-61C60196143F}" dt="2026-08-06T15:06:54.817" v="314" actId="22"/>
          <ac:spMkLst>
            <pc:docMk/>
            <pc:sldMk cId="2798886981" sldId="297"/>
            <ac:spMk id="41" creationId="{5875528E-4B52-B009-13B8-7714D94236E7}"/>
          </ac:spMkLst>
        </pc:spChg>
        <pc:spChg chg="add">
          <ac:chgData name="Lisa Moynes" userId="a2689560-30b5-4a46-afdb-7a699d6b0ac2" providerId="ADAL" clId="{B0DC075A-5D29-4B1B-9167-61C60196143F}" dt="2026-08-06T15:06:54.817" v="314" actId="22"/>
          <ac:spMkLst>
            <pc:docMk/>
            <pc:sldMk cId="2798886981" sldId="297"/>
            <ac:spMk id="43" creationId="{237F676D-690E-E396-F12C-1D0F7DBA3A78}"/>
          </ac:spMkLst>
        </pc:spChg>
        <pc:spChg chg="add">
          <ac:chgData name="Lisa Moynes" userId="a2689560-30b5-4a46-afdb-7a699d6b0ac2" providerId="ADAL" clId="{B0DC075A-5D29-4B1B-9167-61C60196143F}" dt="2026-08-06T15:06:54.817" v="314" actId="22"/>
          <ac:spMkLst>
            <pc:docMk/>
            <pc:sldMk cId="2798886981" sldId="297"/>
            <ac:spMk id="45" creationId="{218090CA-7382-5705-050F-A9782D35640C}"/>
          </ac:spMkLst>
        </pc:spChg>
        <pc:spChg chg="add">
          <ac:chgData name="Lisa Moynes" userId="a2689560-30b5-4a46-afdb-7a699d6b0ac2" providerId="ADAL" clId="{B0DC075A-5D29-4B1B-9167-61C60196143F}" dt="2026-08-06T15:06:54.817" v="314" actId="22"/>
          <ac:spMkLst>
            <pc:docMk/>
            <pc:sldMk cId="2798886981" sldId="297"/>
            <ac:spMk id="51" creationId="{E4116F73-8E6D-E410-D381-2E7434045C71}"/>
          </ac:spMkLst>
        </pc:spChg>
        <pc:spChg chg="add">
          <ac:chgData name="Lisa Moynes" userId="a2689560-30b5-4a46-afdb-7a699d6b0ac2" providerId="ADAL" clId="{B0DC075A-5D29-4B1B-9167-61C60196143F}" dt="2026-08-06T15:06:54.817" v="314" actId="22"/>
          <ac:spMkLst>
            <pc:docMk/>
            <pc:sldMk cId="2798886981" sldId="297"/>
            <ac:spMk id="55" creationId="{5E9FBEF4-753A-A528-3033-24870136EAB9}"/>
          </ac:spMkLst>
        </pc:spChg>
        <pc:picChg chg="add">
          <ac:chgData name="Lisa Moynes" userId="a2689560-30b5-4a46-afdb-7a699d6b0ac2" providerId="ADAL" clId="{B0DC075A-5D29-4B1B-9167-61C60196143F}" dt="2026-08-06T15:07:00.576" v="315" actId="22"/>
          <ac:picMkLst>
            <pc:docMk/>
            <pc:sldMk cId="2798886981" sldId="297"/>
            <ac:picMk id="65" creationId="{4005CB50-AEB7-7A4F-D50F-F66D0B44FBDD}"/>
          </ac:picMkLst>
        </pc:picChg>
        <pc:picChg chg="add">
          <ac:chgData name="Lisa Moynes" userId="a2689560-30b5-4a46-afdb-7a699d6b0ac2" providerId="ADAL" clId="{B0DC075A-5D29-4B1B-9167-61C60196143F}" dt="2026-08-06T15:07:06.604" v="316" actId="22"/>
          <ac:picMkLst>
            <pc:docMk/>
            <pc:sldMk cId="2798886981" sldId="297"/>
            <ac:picMk id="67" creationId="{34185F3F-6D17-99D2-1809-B08B02CCE1FD}"/>
          </ac:picMkLst>
        </pc:picChg>
      </pc:sldChg>
      <pc:sldChg chg="addSp delSp modSp mod">
        <pc:chgData name="Lisa Moynes" userId="a2689560-30b5-4a46-afdb-7a699d6b0ac2" providerId="ADAL" clId="{B0DC075A-5D29-4B1B-9167-61C60196143F}" dt="2026-08-07T12:38:01.451" v="355" actId="255"/>
        <pc:sldMkLst>
          <pc:docMk/>
          <pc:sldMk cId="3742778869" sldId="298"/>
        </pc:sldMkLst>
        <pc:spChg chg="add">
          <ac:chgData name="Lisa Moynes" userId="a2689560-30b5-4a46-afdb-7a699d6b0ac2" providerId="ADAL" clId="{B0DC075A-5D29-4B1B-9167-61C60196143F}" dt="2026-08-06T14:59:47.003" v="38" actId="22"/>
          <ac:spMkLst>
            <pc:docMk/>
            <pc:sldMk cId="3742778869" sldId="298"/>
            <ac:spMk id="4" creationId="{DE40ADAA-E492-3177-FD1A-7E1202DDFB95}"/>
          </ac:spMkLst>
        </pc:spChg>
        <pc:spChg chg="add mod">
          <ac:chgData name="Lisa Moynes" userId="a2689560-30b5-4a46-afdb-7a699d6b0ac2" providerId="ADAL" clId="{B0DC075A-5D29-4B1B-9167-61C60196143F}" dt="2026-08-07T12:38:01.451" v="355" actId="255"/>
          <ac:spMkLst>
            <pc:docMk/>
            <pc:sldMk cId="3742778869" sldId="298"/>
            <ac:spMk id="6" creationId="{E5C92876-2F21-7864-054F-549073298EC5}"/>
          </ac:spMkLst>
        </pc:spChg>
        <pc:picChg chg="add">
          <ac:chgData name="Lisa Moynes" userId="a2689560-30b5-4a46-afdb-7a699d6b0ac2" providerId="ADAL" clId="{B0DC075A-5D29-4B1B-9167-61C60196143F}" dt="2026-08-06T15:00:11.206" v="46" actId="22"/>
          <ac:picMkLst>
            <pc:docMk/>
            <pc:sldMk cId="3742778869" sldId="298"/>
            <ac:picMk id="9" creationId="{FEF01BED-03D5-68A7-D924-A87CC865AB03}"/>
          </ac:picMkLst>
        </pc:picChg>
      </pc:sldChg>
      <pc:sldChg chg="addSp delSp modSp mod">
        <pc:chgData name="Lisa Moynes" userId="a2689560-30b5-4a46-afdb-7a699d6b0ac2" providerId="ADAL" clId="{B0DC075A-5D29-4B1B-9167-61C60196143F}" dt="2026-08-12T12:32:15.676" v="398" actId="255"/>
        <pc:sldMkLst>
          <pc:docMk/>
          <pc:sldMk cId="739169159" sldId="299"/>
        </pc:sldMkLst>
        <pc:spChg chg="add">
          <ac:chgData name="Lisa Moynes" userId="a2689560-30b5-4a46-afdb-7a699d6b0ac2" providerId="ADAL" clId="{B0DC075A-5D29-4B1B-9167-61C60196143F}" dt="2026-08-06T14:59:30.490" v="36" actId="22"/>
          <ac:spMkLst>
            <pc:docMk/>
            <pc:sldMk cId="739169159" sldId="299"/>
            <ac:spMk id="6" creationId="{AA779C36-1C50-94B4-951C-158E546F92FC}"/>
          </ac:spMkLst>
        </pc:spChg>
        <pc:spChg chg="add mod">
          <ac:chgData name="Lisa Moynes" userId="a2689560-30b5-4a46-afdb-7a699d6b0ac2" providerId="ADAL" clId="{B0DC075A-5D29-4B1B-9167-61C60196143F}" dt="2026-08-12T12:32:15.676" v="398" actId="255"/>
          <ac:spMkLst>
            <pc:docMk/>
            <pc:sldMk cId="739169159" sldId="299"/>
            <ac:spMk id="8" creationId="{B5A94880-A3D0-9C79-D5C3-3F248F2C1FC6}"/>
          </ac:spMkLst>
        </pc:spChg>
      </pc:sldChg>
      <pc:sldChg chg="addSp delSp modSp mod">
        <pc:chgData name="Lisa Moynes" userId="a2689560-30b5-4a46-afdb-7a699d6b0ac2" providerId="ADAL" clId="{B0DC075A-5D29-4B1B-9167-61C60196143F}" dt="2026-08-12T12:31:56.164" v="397" actId="255"/>
        <pc:sldMkLst>
          <pc:docMk/>
          <pc:sldMk cId="834084989" sldId="300"/>
        </pc:sldMkLst>
        <pc:spChg chg="add">
          <ac:chgData name="Lisa Moynes" userId="a2689560-30b5-4a46-afdb-7a699d6b0ac2" providerId="ADAL" clId="{B0DC075A-5D29-4B1B-9167-61C60196143F}" dt="2026-08-06T14:59:49.246" v="39" actId="22"/>
          <ac:spMkLst>
            <pc:docMk/>
            <pc:sldMk cId="834084989" sldId="300"/>
            <ac:spMk id="4" creationId="{C5BFCB33-E9A2-33E1-4710-101B1A62A05D}"/>
          </ac:spMkLst>
        </pc:spChg>
        <pc:spChg chg="add mod">
          <ac:chgData name="Lisa Moynes" userId="a2689560-30b5-4a46-afdb-7a699d6b0ac2" providerId="ADAL" clId="{B0DC075A-5D29-4B1B-9167-61C60196143F}" dt="2026-08-12T12:31:56.164" v="397" actId="255"/>
          <ac:spMkLst>
            <pc:docMk/>
            <pc:sldMk cId="834084989" sldId="300"/>
            <ac:spMk id="8" creationId="{B61E518A-EA06-20B9-BD67-4DE0B5D9BE6F}"/>
          </ac:spMkLst>
        </pc:spChg>
        <pc:picChg chg="add mod">
          <ac:chgData name="Lisa Moynes" userId="a2689560-30b5-4a46-afdb-7a699d6b0ac2" providerId="ADAL" clId="{B0DC075A-5D29-4B1B-9167-61C60196143F}" dt="2026-08-07T12:43:47.493" v="388" actId="962"/>
          <ac:picMkLst>
            <pc:docMk/>
            <pc:sldMk cId="834084989" sldId="300"/>
            <ac:picMk id="11" creationId="{16A89122-6486-9818-777A-B201EAD4E30D}"/>
          </ac:picMkLst>
        </pc:picChg>
      </pc:sldChg>
      <pc:sldChg chg="addSp delSp modSp mod">
        <pc:chgData name="Lisa Moynes" userId="a2689560-30b5-4a46-afdb-7a699d6b0ac2" providerId="ADAL" clId="{B0DC075A-5D29-4B1B-9167-61C60196143F}" dt="2026-08-07T12:38:09.717" v="359" actId="20577"/>
        <pc:sldMkLst>
          <pc:docMk/>
          <pc:sldMk cId="727402238" sldId="302"/>
        </pc:sldMkLst>
        <pc:spChg chg="add mod">
          <ac:chgData name="Lisa Moynes" userId="a2689560-30b5-4a46-afdb-7a699d6b0ac2" providerId="ADAL" clId="{B0DC075A-5D29-4B1B-9167-61C60196143F}" dt="2026-08-06T14:59:19.962" v="32" actId="108"/>
          <ac:spMkLst>
            <pc:docMk/>
            <pc:sldMk cId="727402238" sldId="302"/>
            <ac:spMk id="4" creationId="{F8A1EDC4-376B-3F78-3F86-373750CA6334}"/>
          </ac:spMkLst>
        </pc:spChg>
        <pc:spChg chg="add mod">
          <ac:chgData name="Lisa Moynes" userId="a2689560-30b5-4a46-afdb-7a699d6b0ac2" providerId="ADAL" clId="{B0DC075A-5D29-4B1B-9167-61C60196143F}" dt="2026-08-07T12:38:09.717" v="359" actId="20577"/>
          <ac:spMkLst>
            <pc:docMk/>
            <pc:sldMk cId="727402238" sldId="302"/>
            <ac:spMk id="8" creationId="{E1CB7031-150B-B565-A4C5-174C58776EC8}"/>
          </ac:spMkLst>
        </pc:spChg>
      </pc:sldChg>
      <pc:sldChg chg="addSp delSp modSp mod">
        <pc:chgData name="Lisa Moynes" userId="a2689560-30b5-4a46-afdb-7a699d6b0ac2" providerId="ADAL" clId="{B0DC075A-5D29-4B1B-9167-61C60196143F}" dt="2026-08-12T12:32:21.658" v="399" actId="255"/>
        <pc:sldMkLst>
          <pc:docMk/>
          <pc:sldMk cId="1623491932" sldId="306"/>
        </pc:sldMkLst>
        <pc:spChg chg="add">
          <ac:chgData name="Lisa Moynes" userId="a2689560-30b5-4a46-afdb-7a699d6b0ac2" providerId="ADAL" clId="{B0DC075A-5D29-4B1B-9167-61C60196143F}" dt="2026-08-06T14:59:29.252" v="35" actId="22"/>
          <ac:spMkLst>
            <pc:docMk/>
            <pc:sldMk cId="1623491932" sldId="306"/>
            <ac:spMk id="4" creationId="{DB276552-346C-2DD2-B810-A0259255C4A5}"/>
          </ac:spMkLst>
        </pc:spChg>
        <pc:spChg chg="mod">
          <ac:chgData name="Lisa Moynes" userId="a2689560-30b5-4a46-afdb-7a699d6b0ac2" providerId="ADAL" clId="{B0DC075A-5D29-4B1B-9167-61C60196143F}" dt="2026-08-07T12:43:07.909" v="380" actId="1076"/>
          <ac:spMkLst>
            <pc:docMk/>
            <pc:sldMk cId="1623491932" sldId="306"/>
            <ac:spMk id="6" creationId="{08BD8AF3-7FC6-4A5A-FAF0-FB3F9F843C04}"/>
          </ac:spMkLst>
        </pc:spChg>
        <pc:spChg chg="add mod">
          <ac:chgData name="Lisa Moynes" userId="a2689560-30b5-4a46-afdb-7a699d6b0ac2" providerId="ADAL" clId="{B0DC075A-5D29-4B1B-9167-61C60196143F}" dt="2026-08-12T12:32:21.658" v="399" actId="255"/>
          <ac:spMkLst>
            <pc:docMk/>
            <pc:sldMk cId="1623491932" sldId="306"/>
            <ac:spMk id="9" creationId="{3531BCBC-AA22-EF93-3B1B-69D81797AA3B}"/>
          </ac:spMkLst>
        </pc:spChg>
        <pc:picChg chg="add mod">
          <ac:chgData name="Lisa Moynes" userId="a2689560-30b5-4a46-afdb-7a699d6b0ac2" providerId="ADAL" clId="{B0DC075A-5D29-4B1B-9167-61C60196143F}" dt="2026-08-07T12:43:15.968" v="384" actId="962"/>
          <ac:picMkLst>
            <pc:docMk/>
            <pc:sldMk cId="1623491932" sldId="306"/>
            <ac:picMk id="3" creationId="{98E5093F-A798-692B-85D6-58440354E534}"/>
          </ac:picMkLst>
        </pc:picChg>
      </pc:sldChg>
      <pc:sldChg chg="modSp add mod ord">
        <pc:chgData name="Lisa Moynes" userId="a2689560-30b5-4a46-afdb-7a699d6b0ac2" providerId="ADAL" clId="{B0DC075A-5D29-4B1B-9167-61C60196143F}" dt="2026-08-12T12:32:30.429" v="400" actId="255"/>
        <pc:sldMkLst>
          <pc:docMk/>
          <pc:sldMk cId="563645846" sldId="307"/>
        </pc:sldMkLst>
        <pc:spChg chg="mod">
          <ac:chgData name="Lisa Moynes" userId="a2689560-30b5-4a46-afdb-7a699d6b0ac2" providerId="ADAL" clId="{B0DC075A-5D29-4B1B-9167-61C60196143F}" dt="2026-08-12T12:32:30.429" v="400" actId="255"/>
          <ac:spMkLst>
            <pc:docMk/>
            <pc:sldMk cId="563645846" sldId="307"/>
            <ac:spMk id="8" creationId="{65346639-33A8-6AF6-6DFF-7FD7DB414450}"/>
          </ac:spMkLst>
        </pc:spChg>
      </pc:sldChg>
    </pc:docChg>
  </pc:docChgLst>
  <pc:docChgLst>
    <pc:chgData name="Christine Muir - Scottish Recovery Network" userId="c9d6f7a0-dadc-4e57-8d60-49c201d8b396" providerId="ADAL" clId="{64FEA97F-F274-4B4A-97BA-999064643BA4}"/>
    <pc:docChg chg="undo custSel modSld">
      <pc:chgData name="Christine Muir - Scottish Recovery Network" userId="c9d6f7a0-dadc-4e57-8d60-49c201d8b396" providerId="ADAL" clId="{64FEA97F-F274-4B4A-97BA-999064643BA4}" dt="2026-08-17T13:35:10.895" v="10" actId="20577"/>
      <pc:docMkLst>
        <pc:docMk/>
      </pc:docMkLst>
      <pc:sldChg chg="delSp modSp mod">
        <pc:chgData name="Christine Muir - Scottish Recovery Network" userId="c9d6f7a0-dadc-4e57-8d60-49c201d8b396" providerId="ADAL" clId="{64FEA97F-F274-4B4A-97BA-999064643BA4}" dt="2026-08-14T10:44:56.543" v="4" actId="20577"/>
        <pc:sldMkLst>
          <pc:docMk/>
          <pc:sldMk cId="888210396" sldId="279"/>
        </pc:sldMkLst>
        <pc:spChg chg="mod">
          <ac:chgData name="Christine Muir - Scottish Recovery Network" userId="c9d6f7a0-dadc-4e57-8d60-49c201d8b396" providerId="ADAL" clId="{64FEA97F-F274-4B4A-97BA-999064643BA4}" dt="2026-08-14T10:44:56.543" v="4" actId="20577"/>
          <ac:spMkLst>
            <pc:docMk/>
            <pc:sldMk cId="888210396" sldId="279"/>
            <ac:spMk id="12" creationId="{2B509969-AE7B-A86F-EE1E-E29967E8910D}"/>
          </ac:spMkLst>
        </pc:spChg>
      </pc:sldChg>
      <pc:sldChg chg="addSp delSp mod">
        <pc:chgData name="Christine Muir - Scottish Recovery Network" userId="c9d6f7a0-dadc-4e57-8d60-49c201d8b396" providerId="ADAL" clId="{64FEA97F-F274-4B4A-97BA-999064643BA4}" dt="2026-08-06T10:35:23.668" v="2" actId="478"/>
        <pc:sldMkLst>
          <pc:docMk/>
          <pc:sldMk cId="3742778869" sldId="298"/>
        </pc:sldMkLst>
      </pc:sldChg>
      <pc:sldChg chg="modSp mod">
        <pc:chgData name="Christine Muir - Scottish Recovery Network" userId="c9d6f7a0-dadc-4e57-8d60-49c201d8b396" providerId="ADAL" clId="{64FEA97F-F274-4B4A-97BA-999064643BA4}" dt="2026-08-17T13:35:10.895" v="10" actId="20577"/>
        <pc:sldMkLst>
          <pc:docMk/>
          <pc:sldMk cId="727402238" sldId="302"/>
        </pc:sldMkLst>
        <pc:spChg chg="mod">
          <ac:chgData name="Christine Muir - Scottish Recovery Network" userId="c9d6f7a0-dadc-4e57-8d60-49c201d8b396" providerId="ADAL" clId="{64FEA97F-F274-4B4A-97BA-999064643BA4}" dt="2026-08-17T13:35:10.895" v="10" actId="20577"/>
          <ac:spMkLst>
            <pc:docMk/>
            <pc:sldMk cId="727402238" sldId="302"/>
            <ac:spMk id="6" creationId="{9531EE11-D319-9312-5C4F-A884B5E29258}"/>
          </ac:spMkLst>
        </pc:spChg>
      </pc:sldChg>
    </pc:docChg>
  </pc:docChgLst>
  <pc:docChgLst>
    <pc:chgData name="Hannah Kane" userId="7d8e4ad1-d583-4ed0-87ae-6837887b7431" providerId="ADAL" clId="{15711AF7-5ACA-4029-967F-C9B84D1A2617}"/>
    <pc:docChg chg="undo custSel addSld delSld modSld sldOrd">
      <pc:chgData name="Hannah Kane" userId="7d8e4ad1-d583-4ed0-87ae-6837887b7431" providerId="ADAL" clId="{15711AF7-5ACA-4029-967F-C9B84D1A2617}" dt="2026-08-10T14:11:59.939" v="4985" actId="207"/>
      <pc:docMkLst>
        <pc:docMk/>
      </pc:docMkLst>
      <pc:sldChg chg="modSp mod">
        <pc:chgData name="Hannah Kane" userId="7d8e4ad1-d583-4ed0-87ae-6837887b7431" providerId="ADAL" clId="{15711AF7-5ACA-4029-967F-C9B84D1A2617}" dt="2026-08-10T14:10:05.418" v="4962" actId="207"/>
        <pc:sldMkLst>
          <pc:docMk/>
          <pc:sldMk cId="888210396" sldId="279"/>
        </pc:sldMkLst>
        <pc:spChg chg="mod">
          <ac:chgData name="Hannah Kane" userId="7d8e4ad1-d583-4ed0-87ae-6837887b7431" providerId="ADAL" clId="{15711AF7-5ACA-4029-967F-C9B84D1A2617}" dt="2026-08-10T14:10:05.418" v="4962" actId="207"/>
          <ac:spMkLst>
            <pc:docMk/>
            <pc:sldMk cId="888210396" sldId="279"/>
            <ac:spMk id="9" creationId="{769399A1-4E7B-B3CC-F511-0F61E84C3F33}"/>
          </ac:spMkLst>
        </pc:spChg>
      </pc:sldChg>
      <pc:sldChg chg="modSp mod">
        <pc:chgData name="Hannah Kane" userId="7d8e4ad1-d583-4ed0-87ae-6837887b7431" providerId="ADAL" clId="{15711AF7-5ACA-4029-967F-C9B84D1A2617}" dt="2026-08-10T14:10:15.265" v="4963" actId="207"/>
        <pc:sldMkLst>
          <pc:docMk/>
          <pc:sldMk cId="3540672808" sldId="280"/>
        </pc:sldMkLst>
        <pc:spChg chg="mod">
          <ac:chgData name="Hannah Kane" userId="7d8e4ad1-d583-4ed0-87ae-6837887b7431" providerId="ADAL" clId="{15711AF7-5ACA-4029-967F-C9B84D1A2617}" dt="2026-08-10T14:10:15.265" v="4963" actId="207"/>
          <ac:spMkLst>
            <pc:docMk/>
            <pc:sldMk cId="3540672808" sldId="280"/>
            <ac:spMk id="8" creationId="{10F13919-5171-C119-7111-0066E7DA396A}"/>
          </ac:spMkLst>
        </pc:spChg>
      </pc:sldChg>
      <pc:sldChg chg="modSp mod">
        <pc:chgData name="Hannah Kane" userId="7d8e4ad1-d583-4ed0-87ae-6837887b7431" providerId="ADAL" clId="{15711AF7-5ACA-4029-967F-C9B84D1A2617}" dt="2026-08-10T14:10:29.078" v="4965" actId="207"/>
        <pc:sldMkLst>
          <pc:docMk/>
          <pc:sldMk cId="3936433826" sldId="282"/>
        </pc:sldMkLst>
        <pc:spChg chg="mod">
          <ac:chgData name="Hannah Kane" userId="7d8e4ad1-d583-4ed0-87ae-6837887b7431" providerId="ADAL" clId="{15711AF7-5ACA-4029-967F-C9B84D1A2617}" dt="2026-07-21T12:57:41.407" v="4961" actId="20577"/>
          <ac:spMkLst>
            <pc:docMk/>
            <pc:sldMk cId="3936433826" sldId="282"/>
            <ac:spMk id="6" creationId="{D3AFBC11-26D0-DE45-A707-D51E9D9790DE}"/>
          </ac:spMkLst>
        </pc:spChg>
        <pc:spChg chg="mod">
          <ac:chgData name="Hannah Kane" userId="7d8e4ad1-d583-4ed0-87ae-6837887b7431" providerId="ADAL" clId="{15711AF7-5ACA-4029-967F-C9B84D1A2617}" dt="2026-08-10T14:10:29.078" v="4965" actId="207"/>
          <ac:spMkLst>
            <pc:docMk/>
            <pc:sldMk cId="3936433826" sldId="282"/>
            <ac:spMk id="11" creationId="{974FF3FD-ABEB-CE19-705F-1A963796EB76}"/>
          </ac:spMkLst>
        </pc:spChg>
      </pc:sldChg>
      <pc:sldChg chg="modSp mod">
        <pc:chgData name="Hannah Kane" userId="7d8e4ad1-d583-4ed0-87ae-6837887b7431" providerId="ADAL" clId="{15711AF7-5ACA-4029-967F-C9B84D1A2617}" dt="2026-08-10T14:11:03.922" v="4967" actId="207"/>
        <pc:sldMkLst>
          <pc:docMk/>
          <pc:sldMk cId="505117589" sldId="287"/>
        </pc:sldMkLst>
        <pc:spChg chg="mod">
          <ac:chgData name="Hannah Kane" userId="7d8e4ad1-d583-4ed0-87ae-6837887b7431" providerId="ADAL" clId="{15711AF7-5ACA-4029-967F-C9B84D1A2617}" dt="2026-08-10T14:11:03.922" v="4967" actId="207"/>
          <ac:spMkLst>
            <pc:docMk/>
            <pc:sldMk cId="505117589" sldId="287"/>
            <ac:spMk id="8" creationId="{2C3CD544-A592-796E-E6B6-339E4F6FF5FD}"/>
          </ac:spMkLst>
        </pc:spChg>
      </pc:sldChg>
      <pc:sldChg chg="modSp mod">
        <pc:chgData name="Hannah Kane" userId="7d8e4ad1-d583-4ed0-87ae-6837887b7431" providerId="ADAL" clId="{15711AF7-5ACA-4029-967F-C9B84D1A2617}" dt="2026-08-10T14:10:57.091" v="4966" actId="207"/>
        <pc:sldMkLst>
          <pc:docMk/>
          <pc:sldMk cId="1768745131" sldId="292"/>
        </pc:sldMkLst>
        <pc:spChg chg="mod">
          <ac:chgData name="Hannah Kane" userId="7d8e4ad1-d583-4ed0-87ae-6837887b7431" providerId="ADAL" clId="{15711AF7-5ACA-4029-967F-C9B84D1A2617}" dt="2026-08-10T14:10:57.091" v="4966" actId="207"/>
          <ac:spMkLst>
            <pc:docMk/>
            <pc:sldMk cId="1768745131" sldId="292"/>
            <ac:spMk id="8" creationId="{437483C3-ACB3-D709-DFCB-7EB6F35D95A9}"/>
          </ac:spMkLst>
        </pc:spChg>
      </pc:sldChg>
      <pc:sldChg chg="modSp mod">
        <pc:chgData name="Hannah Kane" userId="7d8e4ad1-d583-4ed0-87ae-6837887b7431" providerId="ADAL" clId="{15711AF7-5ACA-4029-967F-C9B84D1A2617}" dt="2026-08-10T14:11:59.939" v="4985" actId="207"/>
        <pc:sldMkLst>
          <pc:docMk/>
          <pc:sldMk cId="2711737562" sldId="295"/>
        </pc:sldMkLst>
        <pc:spChg chg="mod">
          <ac:chgData name="Hannah Kane" userId="7d8e4ad1-d583-4ed0-87ae-6837887b7431" providerId="ADAL" clId="{15711AF7-5ACA-4029-967F-C9B84D1A2617}" dt="2026-08-10T14:11:59.939" v="4985" actId="207"/>
          <ac:spMkLst>
            <pc:docMk/>
            <pc:sldMk cId="2711737562" sldId="295"/>
            <ac:spMk id="13" creationId="{5A848B50-48E7-7295-080B-E5453900A9FF}"/>
          </ac:spMkLst>
        </pc:spChg>
      </pc:sldChg>
      <pc:sldChg chg="modSp mod">
        <pc:chgData name="Hannah Kane" userId="7d8e4ad1-d583-4ed0-87ae-6837887b7431" providerId="ADAL" clId="{15711AF7-5ACA-4029-967F-C9B84D1A2617}" dt="2026-08-10T14:10:19.754" v="4964" actId="207"/>
        <pc:sldMkLst>
          <pc:docMk/>
          <pc:sldMk cId="2798886981" sldId="297"/>
        </pc:sldMkLst>
        <pc:spChg chg="mod">
          <ac:chgData name="Hannah Kane" userId="7d8e4ad1-d583-4ed0-87ae-6837887b7431" providerId="ADAL" clId="{15711AF7-5ACA-4029-967F-C9B84D1A2617}" dt="2026-08-10T14:10:19.754" v="4964" actId="207"/>
          <ac:spMkLst>
            <pc:docMk/>
            <pc:sldMk cId="2798886981" sldId="297"/>
            <ac:spMk id="27" creationId="{A5027D3E-7A42-1DCE-3F18-F993D6338ACC}"/>
          </ac:spMkLst>
        </pc:spChg>
      </pc:sldChg>
      <pc:sldChg chg="modSp mod">
        <pc:chgData name="Hannah Kane" userId="7d8e4ad1-d583-4ed0-87ae-6837887b7431" providerId="ADAL" clId="{15711AF7-5ACA-4029-967F-C9B84D1A2617}" dt="2026-08-10T14:11:27.529" v="4980" actId="207"/>
        <pc:sldMkLst>
          <pc:docMk/>
          <pc:sldMk cId="3742778869" sldId="298"/>
        </pc:sldMkLst>
        <pc:spChg chg="mod">
          <ac:chgData name="Hannah Kane" userId="7d8e4ad1-d583-4ed0-87ae-6837887b7431" providerId="ADAL" clId="{15711AF7-5ACA-4029-967F-C9B84D1A2617}" dt="2026-08-10T14:11:27.529" v="4980" actId="207"/>
          <ac:spMkLst>
            <pc:docMk/>
            <pc:sldMk cId="3742778869" sldId="298"/>
            <ac:spMk id="6" creationId="{E5C92876-2F21-7864-054F-549073298EC5}"/>
          </ac:spMkLst>
        </pc:spChg>
      </pc:sldChg>
      <pc:sldChg chg="modSp mod">
        <pc:chgData name="Hannah Kane" userId="7d8e4ad1-d583-4ed0-87ae-6837887b7431" providerId="ADAL" clId="{15711AF7-5ACA-4029-967F-C9B84D1A2617}" dt="2026-08-10T14:11:38.639" v="4982" actId="207"/>
        <pc:sldMkLst>
          <pc:docMk/>
          <pc:sldMk cId="739169159" sldId="299"/>
        </pc:sldMkLst>
        <pc:spChg chg="mod">
          <ac:chgData name="Hannah Kane" userId="7d8e4ad1-d583-4ed0-87ae-6837887b7431" providerId="ADAL" clId="{15711AF7-5ACA-4029-967F-C9B84D1A2617}" dt="2026-08-10T14:11:38.639" v="4982" actId="207"/>
          <ac:spMkLst>
            <pc:docMk/>
            <pc:sldMk cId="739169159" sldId="299"/>
            <ac:spMk id="8" creationId="{B5A94880-A3D0-9C79-D5C3-3F248F2C1FC6}"/>
          </ac:spMkLst>
        </pc:spChg>
      </pc:sldChg>
      <pc:sldChg chg="modSp mod">
        <pc:chgData name="Hannah Kane" userId="7d8e4ad1-d583-4ed0-87ae-6837887b7431" providerId="ADAL" clId="{15711AF7-5ACA-4029-967F-C9B84D1A2617}" dt="2026-08-10T14:11:19.276" v="4979" actId="20577"/>
        <pc:sldMkLst>
          <pc:docMk/>
          <pc:sldMk cId="834084989" sldId="300"/>
        </pc:sldMkLst>
        <pc:spChg chg="mod">
          <ac:chgData name="Hannah Kane" userId="7d8e4ad1-d583-4ed0-87ae-6837887b7431" providerId="ADAL" clId="{15711AF7-5ACA-4029-967F-C9B84D1A2617}" dt="2026-08-10T14:11:19.276" v="4979" actId="20577"/>
          <ac:spMkLst>
            <pc:docMk/>
            <pc:sldMk cId="834084989" sldId="300"/>
            <ac:spMk id="8" creationId="{B61E518A-EA06-20B9-BD67-4DE0B5D9BE6F}"/>
          </ac:spMkLst>
        </pc:spChg>
      </pc:sldChg>
      <pc:sldChg chg="modSp mod">
        <pc:chgData name="Hannah Kane" userId="7d8e4ad1-d583-4ed0-87ae-6837887b7431" providerId="ADAL" clId="{15711AF7-5ACA-4029-967F-C9B84D1A2617}" dt="2026-08-10T14:11:33.049" v="4981" actId="207"/>
        <pc:sldMkLst>
          <pc:docMk/>
          <pc:sldMk cId="727402238" sldId="302"/>
        </pc:sldMkLst>
        <pc:spChg chg="mod">
          <ac:chgData name="Hannah Kane" userId="7d8e4ad1-d583-4ed0-87ae-6837887b7431" providerId="ADAL" clId="{15711AF7-5ACA-4029-967F-C9B84D1A2617}" dt="2026-08-10T14:11:33.049" v="4981" actId="207"/>
          <ac:spMkLst>
            <pc:docMk/>
            <pc:sldMk cId="727402238" sldId="302"/>
            <ac:spMk id="8" creationId="{E1CB7031-150B-B565-A4C5-174C58776EC8}"/>
          </ac:spMkLst>
        </pc:spChg>
      </pc:sldChg>
      <pc:sldChg chg="modSp mod">
        <pc:chgData name="Hannah Kane" userId="7d8e4ad1-d583-4ed0-87ae-6837887b7431" providerId="ADAL" clId="{15711AF7-5ACA-4029-967F-C9B84D1A2617}" dt="2026-08-10T14:11:48.095" v="4983" actId="207"/>
        <pc:sldMkLst>
          <pc:docMk/>
          <pc:sldMk cId="1623491932" sldId="306"/>
        </pc:sldMkLst>
        <pc:spChg chg="mod">
          <ac:chgData name="Hannah Kane" userId="7d8e4ad1-d583-4ed0-87ae-6837887b7431" providerId="ADAL" clId="{15711AF7-5ACA-4029-967F-C9B84D1A2617}" dt="2026-08-10T14:11:48.095" v="4983" actId="207"/>
          <ac:spMkLst>
            <pc:docMk/>
            <pc:sldMk cId="1623491932" sldId="306"/>
            <ac:spMk id="9" creationId="{3531BCBC-AA22-EF93-3B1B-69D81797AA3B}"/>
          </ac:spMkLst>
        </pc:spChg>
      </pc:sldChg>
      <pc:sldChg chg="modSp mod">
        <pc:chgData name="Hannah Kane" userId="7d8e4ad1-d583-4ed0-87ae-6837887b7431" providerId="ADAL" clId="{15711AF7-5ACA-4029-967F-C9B84D1A2617}" dt="2026-08-10T14:11:55.019" v="4984" actId="207"/>
        <pc:sldMkLst>
          <pc:docMk/>
          <pc:sldMk cId="563645846" sldId="307"/>
        </pc:sldMkLst>
        <pc:spChg chg="mod">
          <ac:chgData name="Hannah Kane" userId="7d8e4ad1-d583-4ed0-87ae-6837887b7431" providerId="ADAL" clId="{15711AF7-5ACA-4029-967F-C9B84D1A2617}" dt="2026-08-10T14:11:55.019" v="4984" actId="207"/>
          <ac:spMkLst>
            <pc:docMk/>
            <pc:sldMk cId="563645846" sldId="307"/>
            <ac:spMk id="8" creationId="{65346639-33A8-6AF6-6DFF-7FD7DB4144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BB803-2E87-4214-896F-BB38A51A434C}" type="datetimeFigureOut">
              <a:rPr lang="en-US" smtClean="0"/>
              <a:t>8/17/2026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31D501-01CF-4507-A79F-1A351E666861}" type="slidenum">
              <a:rPr lang="en-US" smtClean="0"/>
              <a:t>‹#›</a:t>
            </a:fld>
            <a:endParaRPr lang="en-US"/>
          </a:p>
        </p:txBody>
      </p:sp>
    </p:spTree>
    <p:extLst>
      <p:ext uri="{BB962C8B-B14F-4D97-AF65-F5344CB8AC3E}">
        <p14:creationId xmlns:p14="http://schemas.microsoft.com/office/powerpoint/2010/main" val="800533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0D78-716C-C533-DF52-9CF8C1543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2CA24-DEC7-95B6-1248-FD0F59FBB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2EE1F-2B0C-2F29-FE63-43A32EFABD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CDC9FD-9C2D-DCB5-14FC-0A6A255BCA29}"/>
              </a:ext>
            </a:extLst>
          </p:cNvPr>
          <p:cNvSpPr>
            <a:spLocks noGrp="1"/>
          </p:cNvSpPr>
          <p:nvPr>
            <p:ph type="sldNum" sz="quarter" idx="5"/>
          </p:nvPr>
        </p:nvSpPr>
        <p:spPr/>
        <p:txBody>
          <a:bodyPr/>
          <a:lstStyle/>
          <a:p>
            <a:fld id="{9531D501-01CF-4507-A79F-1A351E666861}" type="slidenum">
              <a:rPr lang="en-US" smtClean="0"/>
              <a:t>5</a:t>
            </a:fld>
            <a:endParaRPr lang="en-US"/>
          </a:p>
        </p:txBody>
      </p:sp>
    </p:spTree>
    <p:extLst>
      <p:ext uri="{BB962C8B-B14F-4D97-AF65-F5344CB8AC3E}">
        <p14:creationId xmlns:p14="http://schemas.microsoft.com/office/powerpoint/2010/main" val="1063985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1D501-01CF-4507-A79F-1A351E666861}" type="slidenum">
              <a:rPr lang="en-US" smtClean="0"/>
              <a:t>7</a:t>
            </a:fld>
            <a:endParaRPr lang="en-US"/>
          </a:p>
        </p:txBody>
      </p:sp>
    </p:spTree>
    <p:extLst>
      <p:ext uri="{BB962C8B-B14F-4D97-AF65-F5344CB8AC3E}">
        <p14:creationId xmlns:p14="http://schemas.microsoft.com/office/powerpoint/2010/main" val="128571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31D501-01CF-4507-A79F-1A351E666861}" type="slidenum">
              <a:rPr lang="en-US" smtClean="0"/>
              <a:t>14</a:t>
            </a:fld>
            <a:endParaRPr lang="en-US"/>
          </a:p>
        </p:txBody>
      </p:sp>
    </p:spTree>
    <p:extLst>
      <p:ext uri="{BB962C8B-B14F-4D97-AF65-F5344CB8AC3E}">
        <p14:creationId xmlns:p14="http://schemas.microsoft.com/office/powerpoint/2010/main" val="1601624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D8C1FB1-C591-7240-B819-086663B5B48F}" type="datetimeFigureOut">
              <a:rPr lang="en-GB" smtClean="0"/>
              <a:t>17/08/2026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D8C1FB1-C591-7240-B819-086663B5B48F}" type="datetimeFigureOut">
              <a:rPr lang="en-GB" smtClean="0"/>
              <a:t>17/08/2026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17/08/2026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17/08/2026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 y="6371597"/>
            <a:ext cx="9143999" cy="338554"/>
          </a:xfrm>
          <a:prstGeom prst="rect">
            <a:avLst/>
          </a:prstGeom>
          <a:noFill/>
        </p:spPr>
        <p:txBody>
          <a:bodyPr wrap="square" rtlCol="0">
            <a:spAutoFit/>
          </a:bodyPr>
          <a:lstStyle/>
          <a:p>
            <a:pPr algn="ctr"/>
            <a:r>
              <a:rPr lang="en-GB" sz="1600" dirty="0">
                <a:solidFill>
                  <a:schemeClr val="bg1"/>
                </a:solidFill>
                <a:effectLst/>
                <a:latin typeface="Verdana Pro Semibold" panose="020B0704030504040204" pitchFamily="34" charset="0"/>
                <a:ea typeface="Verdana" panose="020B0604030504040204" pitchFamily="34" charset="0"/>
              </a:rPr>
              <a:t>Module 2: T</a:t>
            </a:r>
            <a:r>
              <a:rPr lang="en-GB" sz="1600" dirty="0">
                <a:solidFill>
                  <a:schemeClr val="bg1"/>
                </a:solidFill>
                <a:latin typeface="Verdana Pro Semibold" panose="020B0704030504040204" pitchFamily="34" charset="0"/>
                <a:ea typeface="Verdana" panose="020B0604030504040204" pitchFamily="34" charset="0"/>
              </a:rPr>
              <a: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0" name="Picture 9" descr="A white circle with a black background&#10;&#10;AI-generated content may be incorrect.">
            <a:extLst>
              <a:ext uri="{FF2B5EF4-FFF2-40B4-BE49-F238E27FC236}">
                <a16:creationId xmlns:a16="http://schemas.microsoft.com/office/drawing/2014/main" id="{64C02828-A2B3-B952-05C7-1CBE86D4F1A1}"/>
              </a:ext>
            </a:extLst>
          </p:cNvPr>
          <p:cNvPicPr>
            <a:picLocks noChangeAspect="1"/>
          </p:cNvPicPr>
          <p:nvPr/>
        </p:nvPicPr>
        <p:blipFill>
          <a:blip r:embed="rId2"/>
          <a:stretch>
            <a:fillRect/>
          </a:stretch>
        </p:blipFill>
        <p:spPr>
          <a:xfrm>
            <a:off x="7274991" y="5841758"/>
            <a:ext cx="1722177" cy="868393"/>
          </a:xfrm>
          <a:prstGeom prst="rect">
            <a:avLst/>
          </a:prstGeom>
        </p:spPr>
      </p:pic>
      <p:pic>
        <p:nvPicPr>
          <p:cNvPr id="7" name="Picture 6" descr="Logo featuring a circular design with teal and orange segments alongside text reading &quot;Scottish Recovery Network.&quot; The design suggests themes of connection and progress related to recovery support in Scotland.">
            <a:extLst>
              <a:ext uri="{FF2B5EF4-FFF2-40B4-BE49-F238E27FC236}">
                <a16:creationId xmlns:a16="http://schemas.microsoft.com/office/drawing/2014/main" id="{ADBC711F-5577-1298-60EB-1BB2F1B342F9}"/>
              </a:ext>
            </a:extLst>
          </p:cNvPr>
          <p:cNvPicPr>
            <a:picLocks noChangeAspect="1"/>
          </p:cNvPicPr>
          <p:nvPr/>
        </p:nvPicPr>
        <p:blipFill>
          <a:blip r:embed="rId3"/>
          <a:stretch>
            <a:fillRect/>
          </a:stretch>
        </p:blipFill>
        <p:spPr>
          <a:xfrm>
            <a:off x="6826552" y="366899"/>
            <a:ext cx="1761897" cy="890093"/>
          </a:xfrm>
          <a:prstGeom prst="rect">
            <a:avLst/>
          </a:prstGeom>
        </p:spPr>
      </p:pic>
      <p:sp>
        <p:nvSpPr>
          <p:cNvPr id="9" name="TextBox 8">
            <a:extLst>
              <a:ext uri="{FF2B5EF4-FFF2-40B4-BE49-F238E27FC236}">
                <a16:creationId xmlns:a16="http://schemas.microsoft.com/office/drawing/2014/main" id="{769399A1-4E7B-B3CC-F511-0F61E84C3F33}"/>
              </a:ext>
            </a:extLst>
          </p:cNvPr>
          <p:cNvSpPr txBox="1"/>
          <p:nvPr/>
        </p:nvSpPr>
        <p:spPr>
          <a:xfrm>
            <a:off x="614372" y="1502081"/>
            <a:ext cx="8315097" cy="1046440"/>
          </a:xfrm>
          <a:prstGeom prst="rect">
            <a:avLst/>
          </a:prstGeom>
          <a:noFill/>
        </p:spPr>
        <p:txBody>
          <a:bodyPr wrap="square" rtlCol="0">
            <a:spAutoFit/>
          </a:bodyPr>
          <a:lstStyle/>
          <a:p>
            <a:r>
              <a:rPr lang="en-GB" sz="3000" b="1" dirty="0">
                <a:solidFill>
                  <a:srgbClr val="E03A8D"/>
                </a:solidFill>
                <a:latin typeface="Verdana" panose="020B0604030504040204" pitchFamily="34" charset="0"/>
                <a:ea typeface="Verdana" panose="020B0604030504040204" pitchFamily="34" charset="0"/>
              </a:rPr>
              <a:t>Intentionally sharing lived experience</a:t>
            </a:r>
          </a:p>
        </p:txBody>
      </p:sp>
      <p:sp>
        <p:nvSpPr>
          <p:cNvPr id="12" name="TextBox 11">
            <a:extLst>
              <a:ext uri="{FF2B5EF4-FFF2-40B4-BE49-F238E27FC236}">
                <a16:creationId xmlns:a16="http://schemas.microsoft.com/office/drawing/2014/main" id="{2B509969-AE7B-A86F-EE1E-E29967E8910D}"/>
              </a:ext>
            </a:extLst>
          </p:cNvPr>
          <p:cNvSpPr txBox="1"/>
          <p:nvPr/>
        </p:nvSpPr>
        <p:spPr>
          <a:xfrm>
            <a:off x="718793" y="2752452"/>
            <a:ext cx="6466835" cy="954107"/>
          </a:xfrm>
          <a:prstGeom prst="rect">
            <a:avLst/>
          </a:prstGeom>
          <a:noFill/>
        </p:spPr>
        <p:txBody>
          <a:bodyPr wrap="none" rtlCol="0">
            <a:spAutoFit/>
          </a:bodyPr>
          <a:lstStyle/>
          <a:p>
            <a:r>
              <a:rPr lang="en-GB" sz="2800" b="1" dirty="0">
                <a:solidFill>
                  <a:srgbClr val="3D6681"/>
                </a:solidFill>
                <a:latin typeface="Verdana" panose="020B0604030504040204" pitchFamily="34" charset="0"/>
                <a:ea typeface="Verdana" panose="020B0604030504040204" pitchFamily="34" charset="0"/>
              </a:rPr>
              <a:t>Peer2Peer slides: module two, </a:t>
            </a:r>
          </a:p>
          <a:p>
            <a:r>
              <a:rPr lang="en-GB" sz="2800" b="1" dirty="0">
                <a:solidFill>
                  <a:srgbClr val="3D6681"/>
                </a:solidFill>
                <a:latin typeface="Verdana" panose="020B0604030504040204" pitchFamily="34" charset="0"/>
                <a:ea typeface="Verdana" panose="020B0604030504040204" pitchFamily="34" charset="0"/>
              </a:rPr>
              <a:t>session one</a:t>
            </a:r>
          </a:p>
        </p:txBody>
      </p:sp>
      <p:pic>
        <p:nvPicPr>
          <p:cNvPr id="13" name="Picture 12" descr="Abstract vector illustration showing six stylised human figures composed of colourful geometric shapes, including circles and semicircles in green, orange, pink, purple, blue, and yellow. Design highlights diversity and individuality through varied patterns and colour combinations across each figure.">
            <a:extLst>
              <a:ext uri="{FF2B5EF4-FFF2-40B4-BE49-F238E27FC236}">
                <a16:creationId xmlns:a16="http://schemas.microsoft.com/office/drawing/2014/main" id="{45A69C38-99E0-0C5F-CED3-4EA9794B03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8040" y="3706559"/>
            <a:ext cx="2407920" cy="2407920"/>
          </a:xfrm>
          <a:prstGeom prst="rect">
            <a:avLst/>
          </a:prstGeom>
        </p:spPr>
      </p:pic>
    </p:spTree>
    <p:extLst>
      <p:ext uri="{BB962C8B-B14F-4D97-AF65-F5344CB8AC3E}">
        <p14:creationId xmlns:p14="http://schemas.microsoft.com/office/powerpoint/2010/main" val="88821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6763D-26A6-6AB9-6005-38A246C7407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31EE11-D319-9312-5C4F-A884B5E29258}"/>
              </a:ext>
            </a:extLst>
          </p:cNvPr>
          <p:cNvSpPr txBox="1"/>
          <p:nvPr/>
        </p:nvSpPr>
        <p:spPr>
          <a:xfrm>
            <a:off x="536448" y="1139038"/>
            <a:ext cx="8205216" cy="4370427"/>
          </a:xfrm>
          <a:prstGeom prst="rect">
            <a:avLst/>
          </a:prstGeom>
          <a:noFill/>
        </p:spPr>
        <p:txBody>
          <a:bodyPr wrap="square" rtlCol="0">
            <a:spAutoFit/>
          </a:bodyPr>
          <a:lstStyle/>
          <a:p>
            <a:r>
              <a:rPr lang="en-GB" sz="2000" dirty="0">
                <a:effectLst/>
                <a:latin typeface="Verdana" panose="020B0604030504040204" pitchFamily="34" charset="0"/>
                <a:ea typeface="Verdana" panose="020B0604030504040204" pitchFamily="34" charset="0"/>
                <a:cs typeface="Calibri" panose="020F0502020204030204" pitchFamily="34" charset="0"/>
              </a:rPr>
              <a:t>In </a:t>
            </a:r>
            <a:r>
              <a:rPr lang="en-GB" sz="2000" dirty="0">
                <a:latin typeface="Verdana" panose="020B0604030504040204" pitchFamily="34" charset="0"/>
                <a:ea typeface="Verdana" panose="020B0604030504040204" pitchFamily="34" charset="0"/>
                <a:cs typeface="Calibri" panose="020F0502020204030204" pitchFamily="34" charset="0"/>
              </a:rPr>
              <a:t>groups of 3</a:t>
            </a:r>
            <a:r>
              <a:rPr lang="en-GB" sz="2000" dirty="0">
                <a:effectLst/>
                <a:latin typeface="Verdana" panose="020B0604030504040204" pitchFamily="34" charset="0"/>
                <a:ea typeface="Verdana" panose="020B0604030504040204" pitchFamily="34" charset="0"/>
                <a:cs typeface="Calibri" panose="020F0502020204030204" pitchFamily="34" charset="0"/>
              </a:rPr>
              <a:t>, practice how you would share your lived experience through the following roles (more information on each role in your workbook):</a:t>
            </a:r>
            <a:endParaRPr lang="en-GB" sz="2000"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b="1" dirty="0">
                <a:effectLst/>
                <a:latin typeface="Verdana" panose="020B0604030504040204" pitchFamily="34" charset="0"/>
                <a:ea typeface="Verdana" panose="020B0604030504040204" pitchFamily="34" charset="0"/>
                <a:cs typeface="Calibri" panose="020F0502020204030204" pitchFamily="34" charset="0"/>
              </a:rPr>
              <a:t>Individual</a:t>
            </a:r>
            <a:endParaRPr lang="en-GB" sz="2000" b="1"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b="1" dirty="0">
                <a:effectLst/>
                <a:latin typeface="Verdana" panose="020B0604030504040204" pitchFamily="34" charset="0"/>
                <a:ea typeface="Verdana" panose="020B0604030504040204" pitchFamily="34" charset="0"/>
                <a:cs typeface="Calibri" panose="020F0502020204030204" pitchFamily="34" charset="0"/>
              </a:rPr>
              <a:t>Peer worker</a:t>
            </a:r>
          </a:p>
          <a:p>
            <a:pPr marL="342900" indent="-342900">
              <a:buFont typeface="Arial" panose="020B0604020202020204" pitchFamily="34" charset="0"/>
              <a:buChar char="•"/>
            </a:pPr>
            <a:r>
              <a:rPr lang="en-GB" sz="2000" b="1" dirty="0">
                <a:effectLst/>
                <a:latin typeface="Verdana" panose="020B0604030504040204" pitchFamily="34" charset="0"/>
                <a:ea typeface="Verdana" panose="020B0604030504040204" pitchFamily="34" charset="0"/>
                <a:cs typeface="Calibri" panose="020F0502020204030204" pitchFamily="34" charset="0"/>
              </a:rPr>
              <a:t>Observer </a:t>
            </a:r>
            <a:endParaRPr lang="en-GB" sz="2000" dirty="0">
              <a:latin typeface="Verdana" panose="020B0604030504040204" pitchFamily="34" charset="0"/>
              <a:ea typeface="Verdana" panose="020B0604030504040204" pitchFamily="34" charset="0"/>
              <a:cs typeface="Calibri" panose="020F0502020204030204" pitchFamily="34" charset="0"/>
            </a:endParaRPr>
          </a:p>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Discuss where the interactions were mutual, authentic and intentional. The observer should share what they saw that worked well and potential to develop. </a:t>
            </a:r>
          </a:p>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Repeat the activity so that each person has the opportunity to play each role.</a:t>
            </a: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8A1EDC4-376B-3F78-3F86-373750CA6334}"/>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E1CB7031-150B-B565-A4C5-174C58776EC8}"/>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two: Role play practice</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27402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3A81C-3AE4-F121-1365-06437190C6F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11A50ED-06D8-4C35-FEAE-0E4BC583EDBC}"/>
              </a:ext>
            </a:extLst>
          </p:cNvPr>
          <p:cNvSpPr txBox="1"/>
          <p:nvPr/>
        </p:nvSpPr>
        <p:spPr>
          <a:xfrm>
            <a:off x="1147444" y="1139038"/>
            <a:ext cx="7255933" cy="532453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We need to mindful of some of the personal impacts of sharing our experiences </a:t>
            </a:r>
            <a:br>
              <a:rPr lang="en-GB" sz="2000" dirty="0">
                <a:latin typeface="Verdana" panose="020B0604030504040204" pitchFamily="34" charset="0"/>
                <a:ea typeface="Verdana" panose="020B0604030504040204" pitchFamily="34" charset="0"/>
              </a:rPr>
            </a:br>
            <a:endParaRPr lang="en-GB" sz="20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Some people have expressed feeling a ‘vulnerability hangover’</a:t>
            </a:r>
            <a:br>
              <a:rPr lang="en-GB" sz="2000" dirty="0">
                <a:latin typeface="Verdana" panose="020B0604030504040204" pitchFamily="34" charset="0"/>
                <a:ea typeface="Verdana" panose="020B0604030504040204" pitchFamily="34" charset="0"/>
              </a:rPr>
            </a:br>
            <a:endParaRPr lang="en-GB" sz="20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There are things we can do to look after ourself during this process such as building in time for self-care following a session</a:t>
            </a:r>
            <a:br>
              <a:rPr lang="en-GB" sz="2000" dirty="0">
                <a:latin typeface="Verdana" panose="020B0604030504040204" pitchFamily="34" charset="0"/>
                <a:ea typeface="Verdana" panose="020B0604030504040204" pitchFamily="34" charset="0"/>
              </a:rPr>
            </a:br>
            <a:endParaRPr lang="en-GB" sz="20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There are also things our peers and organisation can do to promote self-care, such as co-reflection time and supervision </a:t>
            </a:r>
          </a:p>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“You can’t pour from an empty cup” – let’s think about what we need to fill our cup.</a:t>
            </a:r>
          </a:p>
          <a:p>
            <a:pPr marL="285750" indent="-28575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AA779C36-1C50-94B4-951C-158E546F92FC}"/>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B5A94880-A3D0-9C79-D5C3-3F248F2C1FC6}"/>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Self-care</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9169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52EF8-C4FB-6F53-724C-0325E9A5FD8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8BD8AF3-7FC6-4A5A-FAF0-FB3F9F843C04}"/>
              </a:ext>
            </a:extLst>
          </p:cNvPr>
          <p:cNvSpPr txBox="1"/>
          <p:nvPr/>
        </p:nvSpPr>
        <p:spPr>
          <a:xfrm>
            <a:off x="945445" y="1582568"/>
            <a:ext cx="5848547" cy="2431435"/>
          </a:xfrm>
          <a:prstGeom prst="rect">
            <a:avLst/>
          </a:prstGeom>
          <a:noFill/>
        </p:spPr>
        <p:txBody>
          <a:bodyPr wrap="square" rtlCol="0">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In small groups, reflect on the following question:</a:t>
            </a:r>
          </a:p>
          <a:p>
            <a:endParaRPr lang="en-GB" sz="2200"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cs typeface="Calibri" panose="020F0502020204030204" pitchFamily="34" charset="0"/>
              </a:rPr>
              <a:t>How do you take care of yourself before, during, and after sharing lived experience?</a:t>
            </a:r>
            <a:br>
              <a:rPr lang="en-GB" sz="2000" dirty="0">
                <a:latin typeface="Verdana" panose="020B0604030504040204" pitchFamily="34" charset="0"/>
                <a:ea typeface="Verdana" panose="020B0604030504040204" pitchFamily="34" charset="0"/>
                <a:cs typeface="Calibri" panose="020F0502020204030204" pitchFamily="34" charset="0"/>
              </a:rPr>
            </a:br>
            <a:endParaRPr lang="en-GB" sz="2000" dirty="0">
              <a:latin typeface="Verdana" panose="020B0604030504040204" pitchFamily="34" charset="0"/>
              <a:ea typeface="Verdana" panose="020B060403050404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B276552-346C-2DD2-B810-A0259255C4A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3531BCBC-AA22-EF93-3B1B-69D81797AA3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three: Self-care discussion</a:t>
            </a:r>
            <a:endParaRPr lang="en-GB" sz="2600" b="1" dirty="0">
              <a:solidFill>
                <a:srgbClr val="E03A8D"/>
              </a:solidFill>
              <a:latin typeface="Verdana" panose="020B0604030504040204" pitchFamily="34" charset="0"/>
              <a:ea typeface="Verdana" panose="020B0604030504040204" pitchFamily="34" charset="0"/>
            </a:endParaRPr>
          </a:p>
        </p:txBody>
      </p:sp>
      <p:pic>
        <p:nvPicPr>
          <p:cNvPr id="3" name="Picture 2" descr="Abstract digital illustration showing a stylised person with a circular head divided into orange and purple halves, and a body split into yellow with green vertical stripes and solid pink. The figure is positioned in front of a green-framed mirror reflecting the same design, highlighting themes of reflection or self-perception.">
            <a:extLst>
              <a:ext uri="{FF2B5EF4-FFF2-40B4-BE49-F238E27FC236}">
                <a16:creationId xmlns:a16="http://schemas.microsoft.com/office/drawing/2014/main" id="{98E5093F-A798-692B-85D6-58440354E534}"/>
              </a:ext>
            </a:extLst>
          </p:cNvPr>
          <p:cNvPicPr>
            <a:picLocks noChangeAspect="1"/>
          </p:cNvPicPr>
          <p:nvPr/>
        </p:nvPicPr>
        <p:blipFill>
          <a:blip r:embed="rId2"/>
          <a:stretch>
            <a:fillRect/>
          </a:stretch>
        </p:blipFill>
        <p:spPr>
          <a:xfrm>
            <a:off x="5458968" y="3429000"/>
            <a:ext cx="3047076" cy="3041712"/>
          </a:xfrm>
          <a:prstGeom prst="rect">
            <a:avLst/>
          </a:prstGeom>
        </p:spPr>
      </p:pic>
    </p:spTree>
    <p:extLst>
      <p:ext uri="{BB962C8B-B14F-4D97-AF65-F5344CB8AC3E}">
        <p14:creationId xmlns:p14="http://schemas.microsoft.com/office/powerpoint/2010/main" val="162349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3554-425F-1756-5C31-E43FC938F7C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2AAFC9A-CF31-F390-624F-63F5190FDD8E}"/>
              </a:ext>
            </a:extLst>
          </p:cNvPr>
          <p:cNvSpPr txBox="1"/>
          <p:nvPr/>
        </p:nvSpPr>
        <p:spPr>
          <a:xfrm>
            <a:off x="812800" y="1475667"/>
            <a:ext cx="7518400" cy="307776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purpose of sharing lived experience</a:t>
            </a:r>
          </a:p>
          <a:p>
            <a:r>
              <a:rPr lang="en-GB" sz="2200" dirty="0">
                <a:latin typeface="Verdana" panose="020B0604030504040204" pitchFamily="34" charset="0"/>
                <a:ea typeface="Verdana" panose="020B0604030504040204" pitchFamily="34" charset="0"/>
              </a:rPr>
              <a:t> </a:t>
            </a: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connecting through lived experience can create hope in the peer relationship</a:t>
            </a:r>
          </a:p>
          <a:p>
            <a:pPr marL="342900" indent="-342900">
              <a:buFont typeface="Arial" panose="020B0604020202020204" pitchFamily="34" charset="0"/>
              <a:buChar char="•"/>
            </a:pP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Develop skills and experience in sharing lived experiences in ways that are helpful</a:t>
            </a:r>
          </a:p>
          <a:p>
            <a:endParaRPr lang="en-US" dirty="0"/>
          </a:p>
        </p:txBody>
      </p:sp>
      <p:sp>
        <p:nvSpPr>
          <p:cNvPr id="5" name="TextBox 4">
            <a:extLst>
              <a:ext uri="{FF2B5EF4-FFF2-40B4-BE49-F238E27FC236}">
                <a16:creationId xmlns:a16="http://schemas.microsoft.com/office/drawing/2014/main" id="{327D3702-0B2C-376C-6F2B-D6863199CA6A}"/>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65346639-33A8-6AF6-6DFF-7FD7DB414450}"/>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Learning intentions</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74AD7DF0-B7D7-DDEF-CD1B-2549126C9E1F}"/>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563645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2032-F5A4-F776-5F3A-B36DCAEF82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27FE19-F7E0-8CCA-5E6C-840049DE16DD}"/>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678C5098-22A7-2501-E592-F949B7F035D2}"/>
              </a:ext>
            </a:extLst>
          </p:cNvPr>
          <p:cNvSpPr txBox="1"/>
          <p:nvPr/>
        </p:nvSpPr>
        <p:spPr>
          <a:xfrm>
            <a:off x="439974" y="1466771"/>
            <a:ext cx="7863197" cy="1200329"/>
          </a:xfrm>
          <a:prstGeom prst="rect">
            <a:avLst/>
          </a:prstGeom>
          <a:noFill/>
        </p:spPr>
        <p:txBody>
          <a:bodyPr wrap="square" rtlCol="0">
            <a:spAutoFit/>
          </a:bodyPr>
          <a:lstStyle/>
          <a:p>
            <a:r>
              <a:rPr lang="en-GB" sz="3600" dirty="0">
                <a:effectLst/>
                <a:latin typeface="Verdana" panose="020B0604030504040204" pitchFamily="34" charset="0"/>
                <a:ea typeface="Verdana" panose="020B0604030504040204" pitchFamily="34" charset="0"/>
              </a:rPr>
              <a:t>What’s one thing you are taking </a:t>
            </a:r>
            <a:r>
              <a:rPr lang="en-GB" sz="3600" dirty="0">
                <a:latin typeface="Verdana" panose="020B0604030504040204" pitchFamily="34" charset="0"/>
                <a:ea typeface="Verdana" panose="020B0604030504040204" pitchFamily="34" charset="0"/>
              </a:rPr>
              <a:t>a</a:t>
            </a:r>
            <a:r>
              <a:rPr lang="en-GB" sz="3600" dirty="0">
                <a:effectLst/>
                <a:latin typeface="Verdana" panose="020B0604030504040204" pitchFamily="34" charset="0"/>
                <a:ea typeface="Verdana" panose="020B0604030504040204" pitchFamily="34" charset="0"/>
              </a:rPr>
              <a:t>way</a:t>
            </a:r>
            <a:r>
              <a:rPr lang="en-GB" sz="3600" dirty="0">
                <a:latin typeface="Verdana" panose="020B0604030504040204" pitchFamily="34" charset="0"/>
                <a:ea typeface="Verdana" panose="020B0604030504040204" pitchFamily="34" charset="0"/>
              </a:rPr>
              <a:t> </a:t>
            </a:r>
            <a:r>
              <a:rPr lang="en-GB" sz="3600" dirty="0">
                <a:effectLst/>
                <a:latin typeface="Verdana" panose="020B0604030504040204" pitchFamily="34" charset="0"/>
                <a:ea typeface="Verdana" panose="020B0604030504040204" pitchFamily="34" charset="0"/>
              </a:rPr>
              <a:t>from today’s session?</a:t>
            </a:r>
            <a:endParaRPr lang="en-US" sz="3600" dirty="0">
              <a:latin typeface="Verdana" panose="020B0604030504040204" pitchFamily="34" charset="0"/>
              <a:ea typeface="Verdana" panose="020B0604030504040204" pitchFamily="34" charset="0"/>
            </a:endParaRPr>
          </a:p>
        </p:txBody>
      </p:sp>
      <p:pic>
        <p:nvPicPr>
          <p:cNvPr id="11" name="Picture 10" descr="A colourful star with yellow and blue triangles">
            <a:extLst>
              <a:ext uri="{FF2B5EF4-FFF2-40B4-BE49-F238E27FC236}">
                <a16:creationId xmlns:a16="http://schemas.microsoft.com/office/drawing/2014/main" id="{31C86C18-14A5-8373-5107-5E0C6DA974B7}"/>
              </a:ext>
            </a:extLst>
          </p:cNvPr>
          <p:cNvPicPr>
            <a:picLocks noChangeAspect="1"/>
          </p:cNvPicPr>
          <p:nvPr/>
        </p:nvPicPr>
        <p:blipFill>
          <a:blip r:embed="rId3"/>
          <a:stretch>
            <a:fillRect/>
          </a:stretch>
        </p:blipFill>
        <p:spPr>
          <a:xfrm>
            <a:off x="2844200" y="2737039"/>
            <a:ext cx="3052103" cy="3052103"/>
          </a:xfrm>
          <a:prstGeom prst="rect">
            <a:avLst/>
          </a:prstGeom>
        </p:spPr>
      </p:pic>
      <p:sp>
        <p:nvSpPr>
          <p:cNvPr id="13" name="TextBox 12">
            <a:extLst>
              <a:ext uri="{FF2B5EF4-FFF2-40B4-BE49-F238E27FC236}">
                <a16:creationId xmlns:a16="http://schemas.microsoft.com/office/drawing/2014/main" id="{5A848B50-48E7-7295-080B-E5453900A9FF}"/>
              </a:ext>
            </a:extLst>
          </p:cNvPr>
          <p:cNvSpPr txBox="1"/>
          <p:nvPr/>
        </p:nvSpPr>
        <p:spPr>
          <a:xfrm>
            <a:off x="-32385" y="277013"/>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Checking out question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1173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EE33E-E463-813D-C342-644F8C3814E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F0C8D62-F860-A0B5-C271-68425982ADAE}"/>
              </a:ext>
            </a:extLst>
          </p:cNvPr>
          <p:cNvSpPr txBox="1"/>
          <p:nvPr/>
        </p:nvSpPr>
        <p:spPr>
          <a:xfrm>
            <a:off x="812800" y="1475667"/>
            <a:ext cx="7518400" cy="307776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purpose of sharing lived experience</a:t>
            </a:r>
          </a:p>
          <a:p>
            <a:r>
              <a:rPr lang="en-GB" sz="2200" dirty="0">
                <a:latin typeface="Verdana" panose="020B0604030504040204" pitchFamily="34" charset="0"/>
                <a:ea typeface="Verdana" panose="020B0604030504040204" pitchFamily="34" charset="0"/>
              </a:rPr>
              <a:t> </a:t>
            </a: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connecting through lived experience can create hope in the peer relationship</a:t>
            </a:r>
          </a:p>
          <a:p>
            <a:pPr marL="342900" indent="-342900">
              <a:buFont typeface="Arial" panose="020B0604020202020204" pitchFamily="34" charset="0"/>
              <a:buChar char="•"/>
            </a:pP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Develop skills and experience in sharing lived experiences in ways that are helpful</a:t>
            </a:r>
          </a:p>
          <a:p>
            <a:endParaRPr lang="en-US" dirty="0"/>
          </a:p>
        </p:txBody>
      </p:sp>
      <p:sp>
        <p:nvSpPr>
          <p:cNvPr id="5" name="TextBox 4">
            <a:extLst>
              <a:ext uri="{FF2B5EF4-FFF2-40B4-BE49-F238E27FC236}">
                <a16:creationId xmlns:a16="http://schemas.microsoft.com/office/drawing/2014/main" id="{8874F7D5-68AE-6E8A-8F94-1F942E26888C}"/>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10F13919-5171-C119-7111-0066E7DA396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Learning intentions</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482E6C78-6357-4263-8E55-CC0C3C1653DA}"/>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354067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2BF1FA-1B4B-6BB8-5BF3-6E577C4BA73F}"/>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27" name="TextBox 26">
            <a:extLst>
              <a:ext uri="{FF2B5EF4-FFF2-40B4-BE49-F238E27FC236}">
                <a16:creationId xmlns:a16="http://schemas.microsoft.com/office/drawing/2014/main" id="{A5027D3E-7A42-1DCE-3F18-F993D6338ACC}"/>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Group learning agreement</a:t>
            </a:r>
            <a:endParaRPr lang="en-GB" sz="2600" b="1" dirty="0">
              <a:solidFill>
                <a:srgbClr val="E03A8D"/>
              </a:solidFill>
              <a:latin typeface="Verdana" panose="020B0604030504040204" pitchFamily="34" charset="0"/>
              <a:ea typeface="Verdana" panose="020B0604030504040204" pitchFamily="34" charset="0"/>
            </a:endParaRPr>
          </a:p>
        </p:txBody>
      </p:sp>
      <p:sp>
        <p:nvSpPr>
          <p:cNvPr id="29" name="Rectangle: Rounded Corners 28">
            <a:extLst>
              <a:ext uri="{FF2B5EF4-FFF2-40B4-BE49-F238E27FC236}">
                <a16:creationId xmlns:a16="http://schemas.microsoft.com/office/drawing/2014/main" id="{C841FAFA-F6D6-8FAF-2A05-E3335CCB4084}"/>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502042B8-8D51-8911-644C-BE69F3E00C12}"/>
              </a:ext>
            </a:extLst>
          </p:cNvPr>
          <p:cNvSpPr txBox="1"/>
          <p:nvPr/>
        </p:nvSpPr>
        <p:spPr>
          <a:xfrm>
            <a:off x="558800" y="819351"/>
            <a:ext cx="16086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Connections</a:t>
            </a:r>
            <a:endParaRPr lang="en-US" sz="1600" dirty="0">
              <a:latin typeface="Verdana Pro Cond Semibold" panose="020F0502020204030204" pitchFamily="34" charset="0"/>
            </a:endParaRPr>
          </a:p>
        </p:txBody>
      </p:sp>
      <p:sp>
        <p:nvSpPr>
          <p:cNvPr id="33" name="TextBox 32">
            <a:extLst>
              <a:ext uri="{FF2B5EF4-FFF2-40B4-BE49-F238E27FC236}">
                <a16:creationId xmlns:a16="http://schemas.microsoft.com/office/drawing/2014/main" id="{B216CCF2-CDD6-5C57-5583-E984B9FC59BF}"/>
              </a:ext>
            </a:extLst>
          </p:cNvPr>
          <p:cNvSpPr txBox="1"/>
          <p:nvPr/>
        </p:nvSpPr>
        <p:spPr>
          <a:xfrm>
            <a:off x="1092199" y="1293964"/>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Device free environment, maintaining confidentiality </a:t>
            </a:r>
            <a:endParaRPr lang="en-US" sz="1600" dirty="0">
              <a:latin typeface="Verdana" panose="020B0604030504040204" pitchFamily="34" charset="0"/>
              <a:ea typeface="Verdana" panose="020B0604030504040204" pitchFamily="34" charset="0"/>
            </a:endParaRPr>
          </a:p>
        </p:txBody>
      </p:sp>
      <p:sp>
        <p:nvSpPr>
          <p:cNvPr id="35" name="Rectangle: Rounded Corners 34">
            <a:extLst>
              <a:ext uri="{FF2B5EF4-FFF2-40B4-BE49-F238E27FC236}">
                <a16:creationId xmlns:a16="http://schemas.microsoft.com/office/drawing/2014/main" id="{53DE5222-E7ED-7AF6-3E6E-75696A1E11F6}"/>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DA1C704B-862C-C498-BFD5-95A2A695E27D}"/>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Hope</a:t>
            </a:r>
            <a:endParaRPr lang="en-US" dirty="0">
              <a:latin typeface="Verdana Pro Cond Semibold" panose="020F0502020204030204" pitchFamily="34" charset="0"/>
            </a:endParaRPr>
          </a:p>
        </p:txBody>
      </p:sp>
      <p:sp>
        <p:nvSpPr>
          <p:cNvPr id="39" name="TextBox 38">
            <a:extLst>
              <a:ext uri="{FF2B5EF4-FFF2-40B4-BE49-F238E27FC236}">
                <a16:creationId xmlns:a16="http://schemas.microsoft.com/office/drawing/2014/main" id="{A0D6C27A-B312-55B6-DFB6-5A91E4681A3F}"/>
              </a:ext>
            </a:extLst>
          </p:cNvPr>
          <p:cNvSpPr txBox="1"/>
          <p:nvPr/>
        </p:nvSpPr>
        <p:spPr>
          <a:xfrm>
            <a:off x="1092199" y="2382917"/>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Focusing on the possible</a:t>
            </a:r>
            <a:endParaRPr lang="en-US" sz="1600" dirty="0">
              <a:latin typeface="Verdana" panose="020B0604030504040204" pitchFamily="34" charset="0"/>
              <a:ea typeface="Verdana" panose="020B0604030504040204" pitchFamily="34" charset="0"/>
            </a:endParaRPr>
          </a:p>
        </p:txBody>
      </p:sp>
      <p:sp>
        <p:nvSpPr>
          <p:cNvPr id="41" name="Rectangle: Rounded Corners 40">
            <a:extLst>
              <a:ext uri="{FF2B5EF4-FFF2-40B4-BE49-F238E27FC236}">
                <a16:creationId xmlns:a16="http://schemas.microsoft.com/office/drawing/2014/main" id="{5875528E-4B52-B009-13B8-7714D94236E7}"/>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237F676D-690E-E396-F12C-1D0F7DBA3A78}"/>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Identity</a:t>
            </a:r>
            <a:endParaRPr lang="en-US" sz="1600" dirty="0">
              <a:latin typeface="Verdana Pro Cond Semibold" panose="020F0502020204030204" pitchFamily="34" charset="0"/>
            </a:endParaRPr>
          </a:p>
        </p:txBody>
      </p:sp>
      <p:sp>
        <p:nvSpPr>
          <p:cNvPr id="45" name="TextBox 44">
            <a:extLst>
              <a:ext uri="{FF2B5EF4-FFF2-40B4-BE49-F238E27FC236}">
                <a16:creationId xmlns:a16="http://schemas.microsoft.com/office/drawing/2014/main" id="{218090CA-7382-5705-050F-A9782D35640C}"/>
              </a:ext>
            </a:extLst>
          </p:cNvPr>
          <p:cNvSpPr txBox="1"/>
          <p:nvPr/>
        </p:nvSpPr>
        <p:spPr>
          <a:xfrm>
            <a:off x="1092199" y="3475853"/>
            <a:ext cx="6925734"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Respect everyone's individuality  </a:t>
            </a:r>
            <a:endParaRPr lang="en-US" sz="1600" dirty="0">
              <a:latin typeface="Verdana" panose="020B0604030504040204" pitchFamily="34" charset="0"/>
              <a:ea typeface="Verdana" panose="020B0604030504040204" pitchFamily="34" charset="0"/>
            </a:endParaRPr>
          </a:p>
        </p:txBody>
      </p:sp>
      <p:sp>
        <p:nvSpPr>
          <p:cNvPr id="47" name="Rectangle: Rounded Corners 46">
            <a:extLst>
              <a:ext uri="{FF2B5EF4-FFF2-40B4-BE49-F238E27FC236}">
                <a16:creationId xmlns:a16="http://schemas.microsoft.com/office/drawing/2014/main" id="{80ABFD8A-6C75-6ED9-BC7E-65934090DBAD}"/>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F55845D3-08E5-1465-A6B7-64AD14416BDE}"/>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Meaning</a:t>
            </a:r>
            <a:endParaRPr lang="en-US" sz="1600" dirty="0">
              <a:latin typeface="Verdana Pro Cond Semibold" panose="020F0502020204030204" pitchFamily="34" charset="0"/>
            </a:endParaRPr>
          </a:p>
        </p:txBody>
      </p:sp>
      <p:sp>
        <p:nvSpPr>
          <p:cNvPr id="51" name="TextBox 50">
            <a:extLst>
              <a:ext uri="{FF2B5EF4-FFF2-40B4-BE49-F238E27FC236}">
                <a16:creationId xmlns:a16="http://schemas.microsoft.com/office/drawing/2014/main" id="{E4116F73-8E6D-E410-D381-2E7434045C71}"/>
              </a:ext>
            </a:extLst>
          </p:cNvPr>
          <p:cNvSpPr txBox="1"/>
          <p:nvPr/>
        </p:nvSpPr>
        <p:spPr>
          <a:xfrm>
            <a:off x="1092199" y="4553685"/>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Value different perspectives, even if we don’t all agree</a:t>
            </a:r>
            <a:endParaRPr lang="en-US" sz="1600" dirty="0">
              <a:latin typeface="Verdana" panose="020B0604030504040204" pitchFamily="34" charset="0"/>
              <a:ea typeface="Verdana" panose="020B0604030504040204" pitchFamily="34" charset="0"/>
            </a:endParaRPr>
          </a:p>
        </p:txBody>
      </p:sp>
      <p:sp>
        <p:nvSpPr>
          <p:cNvPr id="53" name="Rectangle: Rounded Corners 52">
            <a:extLst>
              <a:ext uri="{FF2B5EF4-FFF2-40B4-BE49-F238E27FC236}">
                <a16:creationId xmlns:a16="http://schemas.microsoft.com/office/drawing/2014/main" id="{53E555CA-9228-80F3-58B2-8B750B06B216}"/>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5E9FBEF4-753A-A528-3033-24870136EAB9}"/>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Empowerment</a:t>
            </a:r>
            <a:endParaRPr lang="en-US" sz="1600" dirty="0">
              <a:latin typeface="Verdana Pro Cond Semibold" panose="020F0502020204030204" pitchFamily="34" charset="0"/>
            </a:endParaRPr>
          </a:p>
        </p:txBody>
      </p:sp>
      <p:sp>
        <p:nvSpPr>
          <p:cNvPr id="57" name="TextBox 56">
            <a:extLst>
              <a:ext uri="{FF2B5EF4-FFF2-40B4-BE49-F238E27FC236}">
                <a16:creationId xmlns:a16="http://schemas.microsoft.com/office/drawing/2014/main" id="{D45E4FBE-C744-B54E-88F6-688377BF935E}"/>
              </a:ext>
            </a:extLst>
          </p:cNvPr>
          <p:cNvSpPr txBox="1"/>
          <p:nvPr/>
        </p:nvSpPr>
        <p:spPr>
          <a:xfrm>
            <a:off x="1092199" y="5602346"/>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Give everyone a chance to speak</a:t>
            </a:r>
            <a:endParaRPr lang="en-US" sz="1600" dirty="0">
              <a:latin typeface="Verdana" panose="020B0604030504040204" pitchFamily="34" charset="0"/>
              <a:ea typeface="Verdana" panose="020B0604030504040204" pitchFamily="34" charset="0"/>
            </a:endParaRPr>
          </a:p>
        </p:txBody>
      </p:sp>
      <p:pic>
        <p:nvPicPr>
          <p:cNvPr id="59" name="Picture 58" descr="A colourful logo of a person with a star">
            <a:extLst>
              <a:ext uri="{FF2B5EF4-FFF2-40B4-BE49-F238E27FC236}">
                <a16:creationId xmlns:a16="http://schemas.microsoft.com/office/drawing/2014/main" id="{1887FC4E-1F66-AAB7-FB80-27D02D33FA62}"/>
              </a:ext>
            </a:extLst>
          </p:cNvPr>
          <p:cNvPicPr>
            <a:picLocks noChangeAspect="1"/>
          </p:cNvPicPr>
          <p:nvPr/>
        </p:nvPicPr>
        <p:blipFill>
          <a:blip r:embed="rId2"/>
          <a:stretch>
            <a:fillRect/>
          </a:stretch>
        </p:blipFill>
        <p:spPr>
          <a:xfrm>
            <a:off x="5753996" y="1627806"/>
            <a:ext cx="1421794" cy="1421794"/>
          </a:xfrm>
          <a:prstGeom prst="rect">
            <a:avLst/>
          </a:prstGeom>
        </p:spPr>
      </p:pic>
      <p:pic>
        <p:nvPicPr>
          <p:cNvPr id="61" name="Picture 60" descr="Illustration of a group of four stylised people with circular heads and semi-circular bodies in pink, purple, teal, green, and orange, set against a large yellow semicircle background. The image represents community, teamwork, or social connection through simple, colourful shapes.">
            <a:extLst>
              <a:ext uri="{FF2B5EF4-FFF2-40B4-BE49-F238E27FC236}">
                <a16:creationId xmlns:a16="http://schemas.microsoft.com/office/drawing/2014/main" id="{9944C78F-CB11-59D3-5328-C3E37974A11A}"/>
              </a:ext>
            </a:extLst>
          </p:cNvPr>
          <p:cNvPicPr>
            <a:picLocks noChangeAspect="1"/>
          </p:cNvPicPr>
          <p:nvPr/>
        </p:nvPicPr>
        <p:blipFill>
          <a:blip r:embed="rId3"/>
          <a:stretch>
            <a:fillRect/>
          </a:stretch>
        </p:blipFill>
        <p:spPr>
          <a:xfrm>
            <a:off x="6875235" y="3904424"/>
            <a:ext cx="1421794" cy="1421794"/>
          </a:xfrm>
          <a:prstGeom prst="rect">
            <a:avLst/>
          </a:prstGeom>
        </p:spPr>
      </p:pic>
      <p:pic>
        <p:nvPicPr>
          <p:cNvPr id="63" name="Picture 62" descr="A colourful graphic illustration depicts a person icon centred within a circle divided into four equal quadrants coloured yellow, orange, teal, and pink. The person icon features a purple head and a body split vertically into pink stripes on the left and solid green on the right, symbolising diversity or segmentation within a population or group.">
            <a:extLst>
              <a:ext uri="{FF2B5EF4-FFF2-40B4-BE49-F238E27FC236}">
                <a16:creationId xmlns:a16="http://schemas.microsoft.com/office/drawing/2014/main" id="{5658D559-0E1C-2CA0-0657-F5A18A51275A}"/>
              </a:ext>
            </a:extLst>
          </p:cNvPr>
          <p:cNvPicPr>
            <a:picLocks noChangeAspect="1"/>
          </p:cNvPicPr>
          <p:nvPr/>
        </p:nvPicPr>
        <p:blipFill>
          <a:blip r:embed="rId4"/>
          <a:srcRect l="8683" t="9739" r="9854" b="8298"/>
          <a:stretch>
            <a:fillRect/>
          </a:stretch>
        </p:blipFill>
        <p:spPr>
          <a:xfrm>
            <a:off x="5192098" y="3255591"/>
            <a:ext cx="942171" cy="946293"/>
          </a:xfrm>
          <a:prstGeom prst="rect">
            <a:avLst/>
          </a:prstGeom>
        </p:spPr>
      </p:pic>
      <p:pic>
        <p:nvPicPr>
          <p:cNvPr id="65" name="Picture 64" descr="A group of people with different coloured circles">
            <a:extLst>
              <a:ext uri="{FF2B5EF4-FFF2-40B4-BE49-F238E27FC236}">
                <a16:creationId xmlns:a16="http://schemas.microsoft.com/office/drawing/2014/main" id="{4005CB50-AEB7-7A4F-D50F-F66D0B44FBDD}"/>
              </a:ext>
            </a:extLst>
          </p:cNvPr>
          <p:cNvPicPr>
            <a:picLocks noChangeAspect="1"/>
          </p:cNvPicPr>
          <p:nvPr/>
        </p:nvPicPr>
        <p:blipFill>
          <a:blip r:embed="rId5"/>
          <a:stretch>
            <a:fillRect/>
          </a:stretch>
        </p:blipFill>
        <p:spPr>
          <a:xfrm>
            <a:off x="7252035" y="782656"/>
            <a:ext cx="1163786" cy="1163786"/>
          </a:xfrm>
          <a:prstGeom prst="rect">
            <a:avLst/>
          </a:prstGeom>
        </p:spPr>
      </p:pic>
      <p:pic>
        <p:nvPicPr>
          <p:cNvPr id="67" name="Picture 66" descr="A group of people with a light bulb above them">
            <a:extLst>
              <a:ext uri="{FF2B5EF4-FFF2-40B4-BE49-F238E27FC236}">
                <a16:creationId xmlns:a16="http://schemas.microsoft.com/office/drawing/2014/main" id="{34185F3F-6D17-99D2-1809-B08B02CCE1FD}"/>
              </a:ext>
            </a:extLst>
          </p:cNvPr>
          <p:cNvPicPr>
            <a:picLocks noChangeAspect="1"/>
          </p:cNvPicPr>
          <p:nvPr/>
        </p:nvPicPr>
        <p:blipFill>
          <a:blip r:embed="rId6"/>
          <a:stretch>
            <a:fillRect/>
          </a:stretch>
        </p:blipFill>
        <p:spPr>
          <a:xfrm>
            <a:off x="4967345" y="4876047"/>
            <a:ext cx="1480106" cy="1480106"/>
          </a:xfrm>
          <a:prstGeom prst="rect">
            <a:avLst/>
          </a:prstGeom>
        </p:spPr>
      </p:pic>
    </p:spTree>
    <p:extLst>
      <p:ext uri="{BB962C8B-B14F-4D97-AF65-F5344CB8AC3E}">
        <p14:creationId xmlns:p14="http://schemas.microsoft.com/office/powerpoint/2010/main" val="279888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3AFBC11-26D0-DE45-A707-D51E9D9790DE}"/>
              </a:ext>
            </a:extLst>
          </p:cNvPr>
          <p:cNvSpPr txBox="1"/>
          <p:nvPr/>
        </p:nvSpPr>
        <p:spPr>
          <a:xfrm>
            <a:off x="647316" y="1443734"/>
            <a:ext cx="7518400" cy="2585323"/>
          </a:xfrm>
          <a:prstGeom prst="rect">
            <a:avLst/>
          </a:prstGeom>
          <a:noFill/>
        </p:spPr>
        <p:txBody>
          <a:bodyPr wrap="square" rtlCol="0">
            <a:spAutoFit/>
          </a:bodyPr>
          <a:lstStyle/>
          <a:p>
            <a:r>
              <a:rPr lang="en-GB" sz="3600" dirty="0">
                <a:latin typeface="Verdana" panose="020B0604030504040204" pitchFamily="34" charset="0"/>
                <a:ea typeface="Verdana" panose="020B0604030504040204" pitchFamily="34" charset="0"/>
              </a:rPr>
              <a:t>One word to describe how it feels when you hear someone else share an experience that you relate to?</a:t>
            </a:r>
          </a:p>
          <a:p>
            <a:endParaRPr lang="en-US"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815BF31C-ECD0-ECDD-8426-4EFFF1974F7A}"/>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pic>
        <p:nvPicPr>
          <p:cNvPr id="9" name="Picture 8" descr="A group of people with different coloured circles and arrows">
            <a:extLst>
              <a:ext uri="{FF2B5EF4-FFF2-40B4-BE49-F238E27FC236}">
                <a16:creationId xmlns:a16="http://schemas.microsoft.com/office/drawing/2014/main" id="{4A4DE0CB-5B8B-CD4B-E920-41009AE53185}"/>
              </a:ext>
            </a:extLst>
          </p:cNvPr>
          <p:cNvPicPr>
            <a:picLocks noChangeAspect="1"/>
          </p:cNvPicPr>
          <p:nvPr/>
        </p:nvPicPr>
        <p:blipFill>
          <a:blip r:embed="rId2"/>
          <a:stretch>
            <a:fillRect/>
          </a:stretch>
        </p:blipFill>
        <p:spPr>
          <a:xfrm>
            <a:off x="2370228" y="3133708"/>
            <a:ext cx="4403544" cy="3237369"/>
          </a:xfrm>
          <a:prstGeom prst="rect">
            <a:avLst/>
          </a:prstGeom>
        </p:spPr>
      </p:pic>
      <p:sp>
        <p:nvSpPr>
          <p:cNvPr id="11" name="TextBox 10">
            <a:extLst>
              <a:ext uri="{FF2B5EF4-FFF2-40B4-BE49-F238E27FC236}">
                <a16:creationId xmlns:a16="http://schemas.microsoft.com/office/drawing/2014/main" id="{974FF3FD-ABEB-CE19-705F-1A963796EB76}"/>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Checking in question</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3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EF1EF-6178-A033-74D3-7B5FE912B7D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802B871-E36A-3120-A4D4-8E50697AD2EE}"/>
              </a:ext>
            </a:extLst>
          </p:cNvPr>
          <p:cNvSpPr txBox="1"/>
          <p:nvPr/>
        </p:nvSpPr>
        <p:spPr>
          <a:xfrm>
            <a:off x="452581" y="1395023"/>
            <a:ext cx="8238837" cy="4493538"/>
          </a:xfrm>
          <a:prstGeom prst="rect">
            <a:avLst/>
          </a:prstGeom>
          <a:noFill/>
        </p:spPr>
        <p:txBody>
          <a:bodyPr wrap="square" rtlCol="0">
            <a:spAutoFit/>
          </a:bodyPr>
          <a:lstStyle/>
          <a:p>
            <a:pPr marL="342900" indent="-342900">
              <a:buFont typeface="Arial" panose="020B0604020202020204" pitchFamily="34" charset="0"/>
              <a:buChar char="•"/>
            </a:pPr>
            <a:r>
              <a:rPr lang="en-GB" sz="2200" b="1" dirty="0">
                <a:effectLst/>
                <a:latin typeface="Verdana" panose="020B0604030504040204" pitchFamily="34" charset="0"/>
                <a:ea typeface="Verdana" panose="020B0604030504040204" pitchFamily="34" charset="0"/>
              </a:rPr>
              <a:t>Lived experience</a:t>
            </a:r>
            <a:r>
              <a:rPr lang="en-GB" sz="2200" dirty="0">
                <a:effectLst/>
                <a:latin typeface="Verdana" panose="020B0604030504040204" pitchFamily="34" charset="0"/>
                <a:ea typeface="Verdana" panose="020B0604030504040204" pitchFamily="34" charset="0"/>
              </a:rPr>
              <a:t> refers to the personal knowledge someone gains from directly going through a particular situation, challenge or life context</a:t>
            </a:r>
            <a:br>
              <a:rPr lang="en-GB" sz="2200" dirty="0">
                <a:effectLst/>
                <a:latin typeface="Verdana" panose="020B0604030504040204" pitchFamily="34" charset="0"/>
                <a:ea typeface="Verdana" panose="020B0604030504040204" pitchFamily="34" charset="0"/>
              </a:rPr>
            </a:br>
            <a:endParaRPr lang="en-GB" sz="2200" dirty="0">
              <a:effectLst/>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In the peer support relationship, using and drawing on lived experiences is a powerful tool in communicating hope and creating connections with others</a:t>
            </a:r>
            <a:br>
              <a:rPr lang="en-GB" sz="2200" dirty="0">
                <a:latin typeface="Verdana" panose="020B0604030504040204" pitchFamily="34" charset="0"/>
                <a:ea typeface="Verdana" panose="020B0604030504040204" pitchFamily="34" charset="0"/>
              </a:rPr>
            </a:br>
            <a:endParaRPr lang="en-GB" sz="2200" dirty="0">
              <a:effectLst/>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The sharing of experiences should be in keeping with key aspects of the peer support relationship;</a:t>
            </a:r>
          </a:p>
          <a:p>
            <a:pPr marL="800100" lvl="1" indent="-342900">
              <a:buFont typeface="Courier New" panose="02070309020205020404" pitchFamily="49" charset="0"/>
              <a:buChar char="o"/>
            </a:pPr>
            <a:r>
              <a:rPr lang="en-GB" sz="2200" dirty="0">
                <a:latin typeface="Verdana" panose="020B0604030504040204" pitchFamily="34" charset="0"/>
                <a:ea typeface="Verdana" panose="020B0604030504040204" pitchFamily="34" charset="0"/>
              </a:rPr>
              <a:t>Mutual</a:t>
            </a:r>
          </a:p>
          <a:p>
            <a:pPr marL="800100" lvl="1" indent="-342900">
              <a:buFont typeface="Courier New" panose="02070309020205020404" pitchFamily="49" charset="0"/>
              <a:buChar char="o"/>
            </a:pPr>
            <a:r>
              <a:rPr lang="en-GB" sz="2200" dirty="0">
                <a:latin typeface="Verdana" panose="020B0604030504040204" pitchFamily="34" charset="0"/>
                <a:ea typeface="Verdana" panose="020B0604030504040204" pitchFamily="34" charset="0"/>
              </a:rPr>
              <a:t>Authentic</a:t>
            </a:r>
          </a:p>
          <a:p>
            <a:pPr marL="800100" lvl="1" indent="-342900">
              <a:buFont typeface="Courier New" panose="02070309020205020404" pitchFamily="49" charset="0"/>
              <a:buChar char="o"/>
            </a:pPr>
            <a:r>
              <a:rPr lang="en-GB" sz="2200" dirty="0">
                <a:latin typeface="Verdana" panose="020B0604030504040204" pitchFamily="34" charset="0"/>
                <a:ea typeface="Verdana" panose="020B0604030504040204" pitchFamily="34" charset="0"/>
              </a:rPr>
              <a:t>Intentional</a:t>
            </a:r>
            <a:endParaRPr lang="en-US" sz="2000" dirty="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D4C1D459-4CB7-81B9-8004-419F48B40297}"/>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437483C3-ACB3-D709-DFCB-7EB6F35D95A9}"/>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Sharing lived experience</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68745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97E12AB-4CA8-A278-52D1-1F32A77E6745}"/>
              </a:ext>
            </a:extLst>
          </p:cNvPr>
          <p:cNvSpPr txBox="1"/>
          <p:nvPr/>
        </p:nvSpPr>
        <p:spPr>
          <a:xfrm>
            <a:off x="526473" y="1053378"/>
            <a:ext cx="8044872" cy="5601533"/>
          </a:xfrm>
          <a:prstGeom prst="rect">
            <a:avLst/>
          </a:prstGeom>
          <a:noFill/>
        </p:spPr>
        <p:txBody>
          <a:bodyPr wrap="square" rtlCol="0">
            <a:spAutoFit/>
          </a:bodyPr>
          <a:lstStyle/>
          <a:p>
            <a:r>
              <a:rPr lang="en-GB" sz="2000" dirty="0">
                <a:latin typeface="Verdana" panose="020B0604030504040204" pitchFamily="34" charset="0"/>
                <a:ea typeface="Verdana" panose="020B0604030504040204" pitchFamily="34" charset="0"/>
              </a:rPr>
              <a:t>The key thing about sharing lived experience is to maintain hope within the peer support relationship. To do this we need to:</a:t>
            </a:r>
            <a:endParaRPr lang="en-US" sz="2000" dirty="0">
              <a:latin typeface="Verdana" panose="020B0604030504040204" pitchFamily="34" charset="0"/>
              <a:ea typeface="Verdana" panose="020B0604030504040204" pitchFamily="34" charset="0"/>
            </a:endParaRPr>
          </a:p>
          <a:p>
            <a:pPr marL="742950" lvl="1" indent="-285750">
              <a:buFont typeface="Courier New" panose="02070309020205020404" pitchFamily="49" charset="0"/>
              <a:buChar char="o"/>
            </a:pPr>
            <a:r>
              <a:rPr lang="en-GB" sz="2000" dirty="0">
                <a:latin typeface="Verdana" panose="020B0604030504040204" pitchFamily="34" charset="0"/>
                <a:ea typeface="Verdana" panose="020B0604030504040204" pitchFamily="34" charset="0"/>
              </a:rPr>
              <a:t>Seek to discover common ground</a:t>
            </a:r>
            <a:endParaRPr lang="en-US" sz="2000" dirty="0">
              <a:latin typeface="Verdana" panose="020B0604030504040204" pitchFamily="34" charset="0"/>
              <a:ea typeface="Verdana" panose="020B0604030504040204" pitchFamily="34" charset="0"/>
            </a:endParaRPr>
          </a:p>
          <a:p>
            <a:pPr marL="742950" lvl="1" indent="-285750">
              <a:buFont typeface="Courier New" panose="02070309020205020404" pitchFamily="49" charset="0"/>
              <a:buChar char="o"/>
            </a:pPr>
            <a:r>
              <a:rPr lang="en-GB" sz="2000" dirty="0">
                <a:latin typeface="Verdana" panose="020B0604030504040204" pitchFamily="34" charset="0"/>
                <a:ea typeface="Verdana" panose="020B0604030504040204" pitchFamily="34" charset="0"/>
              </a:rPr>
              <a:t>Recognise that each person is unique</a:t>
            </a:r>
            <a:endParaRPr lang="en-US" sz="2000" dirty="0">
              <a:latin typeface="Verdana" panose="020B0604030504040204" pitchFamily="34" charset="0"/>
              <a:ea typeface="Verdana" panose="020B0604030504040204" pitchFamily="34" charset="0"/>
            </a:endParaRPr>
          </a:p>
          <a:p>
            <a:pPr marL="742950" lvl="1" indent="-285750">
              <a:buFont typeface="Courier New" panose="02070309020205020404" pitchFamily="49" charset="0"/>
              <a:buChar char="o"/>
            </a:pPr>
            <a:r>
              <a:rPr lang="en-GB" sz="2000" dirty="0">
                <a:latin typeface="Verdana" panose="020B0604030504040204" pitchFamily="34" charset="0"/>
                <a:ea typeface="Verdana" panose="020B0604030504040204" pitchFamily="34" charset="0"/>
              </a:rPr>
              <a:t>Understand that each person’s experience reflects what they have come to know because of where they have been.</a:t>
            </a:r>
          </a:p>
          <a:p>
            <a:pPr lvl="1"/>
            <a:endParaRPr lang="en-US"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There’s a big difference between sharing a story that centres illness and one that centres recovery:</a:t>
            </a:r>
            <a:br>
              <a:rPr lang="en-GB" sz="2000" dirty="0">
                <a:latin typeface="Verdana" panose="020B0604030504040204" pitchFamily="34" charset="0"/>
                <a:ea typeface="Verdana" panose="020B0604030504040204" pitchFamily="34" charset="0"/>
              </a:rPr>
            </a:br>
            <a:endParaRPr lang="en-GB" sz="20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Illness‑focused stories</a:t>
            </a:r>
            <a:r>
              <a:rPr lang="en-GB" sz="2000" dirty="0">
                <a:latin typeface="Verdana" panose="020B0604030504040204" pitchFamily="34" charset="0"/>
                <a:ea typeface="Verdana" panose="020B0604030504040204" pitchFamily="34" charset="0"/>
              </a:rPr>
              <a:t>: pull people toward sympathy or overwhelm</a:t>
            </a:r>
          </a:p>
          <a:p>
            <a:pPr marL="28575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Recovery‑focused: </a:t>
            </a:r>
            <a:r>
              <a:rPr lang="en-GB" sz="2000" dirty="0">
                <a:latin typeface="Verdana" panose="020B0604030504040204" pitchFamily="34" charset="0"/>
                <a:ea typeface="Verdana" panose="020B0604030504040204" pitchFamily="34" charset="0"/>
              </a:rPr>
              <a:t>creates space for learning, offers honesty and hope without needing to tell everything at once</a:t>
            </a:r>
            <a:endParaRPr lang="en-US" sz="2000" dirty="0">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3FA2C66-C254-3EE5-30D3-C9476F8E177F}"/>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2C3CD544-A592-796E-E6B6-339E4F6FF5FD}"/>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Sharing to create hope</a:t>
            </a:r>
            <a:endParaRPr lang="en-GB" sz="2600" b="1" dirty="0">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1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BE9B-EF68-A6DE-37A9-D547D24BD20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00322B4-D623-4FCB-70A6-9A7CC0E5F399}"/>
              </a:ext>
            </a:extLst>
          </p:cNvPr>
          <p:cNvSpPr txBox="1"/>
          <p:nvPr/>
        </p:nvSpPr>
        <p:spPr>
          <a:xfrm>
            <a:off x="882073" y="1366897"/>
            <a:ext cx="5689600" cy="2062103"/>
          </a:xfrm>
          <a:prstGeom prst="rect">
            <a:avLst/>
          </a:prstGeom>
          <a:noFill/>
        </p:spPr>
        <p:txBody>
          <a:bodyPr wrap="square" rtlCol="0">
            <a:spAutoFit/>
          </a:bodyPr>
          <a:lstStyle/>
          <a:p>
            <a:r>
              <a:rPr lang="en-GB" sz="3200" dirty="0">
                <a:latin typeface="Verdana" panose="020B0604030504040204" pitchFamily="34" charset="0"/>
                <a:ea typeface="Verdana" panose="020B0604030504040204" pitchFamily="34" charset="0"/>
              </a:rPr>
              <a:t>“I am not what happened to me, I am what I choose to become.” </a:t>
            </a:r>
            <a:br>
              <a:rPr lang="en-GB" sz="3200" dirty="0">
                <a:latin typeface="Verdana" panose="020B0604030504040204" pitchFamily="34" charset="0"/>
                <a:ea typeface="Verdana" panose="020B0604030504040204" pitchFamily="34" charset="0"/>
              </a:rPr>
            </a:br>
            <a:r>
              <a:rPr lang="en-GB" sz="3200" dirty="0">
                <a:latin typeface="Verdana" panose="020B0604030504040204" pitchFamily="34" charset="0"/>
                <a:ea typeface="Verdana" panose="020B0604030504040204" pitchFamily="34" charset="0"/>
              </a:rPr>
              <a:t>― </a:t>
            </a:r>
            <a:r>
              <a:rPr lang="en-GB" sz="3200" b="1" dirty="0">
                <a:latin typeface="Verdana" panose="020B0604030504040204" pitchFamily="34" charset="0"/>
                <a:ea typeface="Verdana" panose="020B0604030504040204" pitchFamily="34" charset="0"/>
              </a:rPr>
              <a:t>Carl Gustav Jung</a:t>
            </a:r>
            <a:endParaRPr lang="en-US" sz="3200" b="1" dirty="0">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8D11D633-BECC-5F87-4AC0-4B6D6E9F6CD7}"/>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pic>
        <p:nvPicPr>
          <p:cNvPr id="5" name="Picture 4" descr="Two quote marks with distinct colour segments: teal and yellow in the left quote mark, and orange, green, and pink in the right quote mark. ">
            <a:extLst>
              <a:ext uri="{FF2B5EF4-FFF2-40B4-BE49-F238E27FC236}">
                <a16:creationId xmlns:a16="http://schemas.microsoft.com/office/drawing/2014/main" id="{34241F87-E057-35DB-5C11-6681F41720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118" t="10096" r="4783" b="12020"/>
          <a:stretch>
            <a:fillRect/>
          </a:stretch>
        </p:blipFill>
        <p:spPr bwMode="auto">
          <a:xfrm>
            <a:off x="5734598" y="3265776"/>
            <a:ext cx="2851662" cy="26732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2737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3A9AC-66EC-3325-3A60-D9E064D9A0B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40B392A-596D-08D8-E606-95751F148C93}"/>
              </a:ext>
            </a:extLst>
          </p:cNvPr>
          <p:cNvSpPr txBox="1"/>
          <p:nvPr/>
        </p:nvSpPr>
        <p:spPr>
          <a:xfrm>
            <a:off x="688341" y="1512260"/>
            <a:ext cx="7801608" cy="4524315"/>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cs typeface="Calibri" panose="020F0502020204030204" pitchFamily="34" charset="0"/>
              </a:rPr>
              <a:t>Individual </a:t>
            </a:r>
            <a:r>
              <a:rPr lang="en-GB" b="1" dirty="0">
                <a:effectLst/>
                <a:latin typeface="Verdana" panose="020B0604030504040204" pitchFamily="34" charset="0"/>
                <a:ea typeface="Verdana" panose="020B0604030504040204" pitchFamily="34" charset="0"/>
                <a:cs typeface="Calibri" panose="020F0502020204030204" pitchFamily="34" charset="0"/>
              </a:rPr>
              <a:t>reflection</a:t>
            </a:r>
          </a:p>
          <a:p>
            <a:r>
              <a:rPr lang="en-GB" dirty="0">
                <a:latin typeface="Verdana" panose="020B0604030504040204" pitchFamily="34" charset="0"/>
                <a:ea typeface="Verdana" panose="020B0604030504040204" pitchFamily="34" charset="0"/>
                <a:cs typeface="Calibri" panose="020F0502020204030204" pitchFamily="34" charset="0"/>
              </a:rPr>
              <a:t>Think of a conversation with a peer that you have found helpful</a:t>
            </a:r>
          </a:p>
          <a:p>
            <a:pPr marL="285750" indent="-28575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Calibri" panose="020F0502020204030204" pitchFamily="34" charset="0"/>
              </a:rPr>
              <a:t>How did the person share their experience?</a:t>
            </a:r>
          </a:p>
          <a:p>
            <a:pPr marL="285750" indent="-28575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Calibri" panose="020F0502020204030204" pitchFamily="34" charset="0"/>
              </a:rPr>
              <a:t>Why did you find it helpful?</a:t>
            </a:r>
          </a:p>
          <a:p>
            <a:pPr marL="285750" indent="-28575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Calibri" panose="020F0502020204030204" pitchFamily="34" charset="0"/>
              </a:rPr>
              <a:t>What could have got in the way?</a:t>
            </a:r>
          </a:p>
          <a:p>
            <a:endParaRPr lang="en-GB" dirty="0">
              <a:effectLst/>
              <a:latin typeface="Verdana" panose="020B0604030504040204" pitchFamily="34" charset="0"/>
              <a:ea typeface="Verdana" panose="020B0604030504040204" pitchFamily="34" charset="0"/>
              <a:cs typeface="Calibri" panose="020F0502020204030204" pitchFamily="34" charset="0"/>
            </a:endParaRPr>
          </a:p>
          <a:p>
            <a:endParaRPr lang="en-GB" dirty="0">
              <a:latin typeface="Verdana" panose="020B0604030504040204" pitchFamily="34" charset="0"/>
              <a:ea typeface="Verdana" panose="020B0604030504040204" pitchFamily="34" charset="0"/>
              <a:cs typeface="Calibri" panose="020F0502020204030204" pitchFamily="34" charset="0"/>
            </a:endParaRPr>
          </a:p>
          <a:p>
            <a:r>
              <a:rPr lang="en-GB" b="1" dirty="0">
                <a:effectLst/>
                <a:latin typeface="Verdana" panose="020B0604030504040204" pitchFamily="34" charset="0"/>
                <a:ea typeface="Verdana" panose="020B0604030504040204" pitchFamily="34" charset="0"/>
                <a:cs typeface="Calibri" panose="020F0502020204030204" pitchFamily="34" charset="0"/>
              </a:rPr>
              <a:t>Group discussion</a:t>
            </a:r>
          </a:p>
          <a:p>
            <a:endParaRPr lang="en-GB" dirty="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Calibri" panose="020F0502020204030204" pitchFamily="34" charset="0"/>
              </a:rPr>
              <a:t>Pick two values from HEAR ME</a:t>
            </a:r>
          </a:p>
          <a:p>
            <a:pPr marL="342900" indent="-34290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Calibri" panose="020F0502020204030204" pitchFamily="34" charset="0"/>
              </a:rPr>
              <a:t>What does this value look like in </a:t>
            </a:r>
            <a:br>
              <a:rPr lang="en-GB" dirty="0">
                <a:effectLst/>
                <a:latin typeface="Verdana" panose="020B0604030504040204" pitchFamily="34" charset="0"/>
                <a:ea typeface="Verdana" panose="020B0604030504040204" pitchFamily="34" charset="0"/>
                <a:cs typeface="Calibri" panose="020F0502020204030204" pitchFamily="34" charset="0"/>
              </a:rPr>
            </a:br>
            <a:r>
              <a:rPr lang="en-GB" dirty="0">
                <a:effectLst/>
                <a:latin typeface="Verdana" panose="020B0604030504040204" pitchFamily="34" charset="0"/>
                <a:ea typeface="Verdana" panose="020B0604030504040204" pitchFamily="34" charset="0"/>
                <a:cs typeface="Calibri" panose="020F0502020204030204" pitchFamily="34" charset="0"/>
              </a:rPr>
              <a:t>practice when sharing lived experience?</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cs typeface="Calibri" panose="020F0502020204030204" pitchFamily="34" charset="0"/>
              </a:rPr>
              <a:t>For example, Authenticity is naming my</a:t>
            </a:r>
          </a:p>
          <a:p>
            <a:r>
              <a:rPr lang="en-GB" dirty="0">
                <a:latin typeface="Verdana" panose="020B0604030504040204" pitchFamily="34" charset="0"/>
                <a:ea typeface="Verdana" panose="020B0604030504040204" pitchFamily="34" charset="0"/>
                <a:cs typeface="Calibri" panose="020F0502020204030204" pitchFamily="34" charset="0"/>
              </a:rPr>
              <a:t>    experience in my own words rather than </a:t>
            </a:r>
          </a:p>
          <a:p>
            <a:r>
              <a:rPr lang="en-GB" dirty="0">
                <a:latin typeface="Verdana" panose="020B0604030504040204" pitchFamily="34" charset="0"/>
                <a:ea typeface="Verdana" panose="020B0604030504040204" pitchFamily="34" charset="0"/>
                <a:cs typeface="Calibri" panose="020F0502020204030204" pitchFamily="34" charset="0"/>
              </a:rPr>
              <a:t>    using clinical language </a:t>
            </a:r>
            <a:endParaRPr lang="en-GB" dirty="0">
              <a:effectLst/>
              <a:latin typeface="Verdana" panose="020B0604030504040204" pitchFamily="34" charset="0"/>
              <a:ea typeface="Verdana" panose="020B0604030504040204" pitchFamily="34" charset="0"/>
              <a:cs typeface="Calibri" panose="020F0502020204030204" pitchFamily="34" charset="0"/>
            </a:endParaRPr>
          </a:p>
          <a:p>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C5BFCB33-E9A2-33E1-4710-101B1A62A05D}"/>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B61E518A-EA06-20B9-BD67-4DE0B5D9BE6F}"/>
              </a:ext>
            </a:extLst>
          </p:cNvPr>
          <p:cNvSpPr txBox="1"/>
          <p:nvPr/>
        </p:nvSpPr>
        <p:spPr>
          <a:xfrm>
            <a:off x="-32385" y="240918"/>
            <a:ext cx="9144000" cy="892552"/>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Activity one: Sharing lived experiences             </a:t>
            </a:r>
            <a:br>
              <a:rPr lang="en-GB" sz="2600" b="1" dirty="0">
                <a:solidFill>
                  <a:srgbClr val="E03A8D"/>
                </a:solidFill>
                <a:effectLst/>
                <a:latin typeface="Verdana" panose="020B0604030504040204" pitchFamily="34" charset="0"/>
                <a:ea typeface="Verdana" panose="020B0604030504040204" pitchFamily="34" charset="0"/>
              </a:rPr>
            </a:br>
            <a:r>
              <a:rPr lang="en-GB" sz="2600" b="1" dirty="0">
                <a:solidFill>
                  <a:srgbClr val="E03A8D"/>
                </a:solidFill>
                <a:effectLst/>
                <a:latin typeface="Verdana" panose="020B0604030504040204" pitchFamily="34" charset="0"/>
                <a:ea typeface="Verdana" panose="020B0604030504040204" pitchFamily="34" charset="0"/>
              </a:rPr>
              <a:t>   through a peer lens</a:t>
            </a:r>
            <a:endParaRPr lang="en-GB" sz="2600" b="1" dirty="0">
              <a:solidFill>
                <a:srgbClr val="E03A8D"/>
              </a:solidFill>
              <a:latin typeface="Verdana" panose="020B0604030504040204" pitchFamily="34" charset="0"/>
              <a:ea typeface="Verdana" panose="020B0604030504040204" pitchFamily="34" charset="0"/>
            </a:endParaRPr>
          </a:p>
        </p:txBody>
      </p:sp>
      <p:pic>
        <p:nvPicPr>
          <p:cNvPr id="11" name="Picture 10" descr="Diagram illustrating six key values within a large turquoise heart outline, each value displayed in turquoise text inside pink-bordered rounded rectangles with corresponding icons. Values include Hope, Experience, Authenticity, Responsibility, Mutuality, and Empowerment, highlighting core principles likely related to personal or organisational ethics.">
            <a:extLst>
              <a:ext uri="{FF2B5EF4-FFF2-40B4-BE49-F238E27FC236}">
                <a16:creationId xmlns:a16="http://schemas.microsoft.com/office/drawing/2014/main" id="{16A89122-6486-9818-777A-B201EAD4E30D}"/>
              </a:ext>
            </a:extLst>
          </p:cNvPr>
          <p:cNvPicPr>
            <a:picLocks noChangeAspect="1"/>
          </p:cNvPicPr>
          <p:nvPr/>
        </p:nvPicPr>
        <p:blipFill>
          <a:blip r:embed="rId2"/>
          <a:stretch>
            <a:fillRect/>
          </a:stretch>
        </p:blipFill>
        <p:spPr>
          <a:xfrm>
            <a:off x="5458690" y="2702910"/>
            <a:ext cx="3556001" cy="3097787"/>
          </a:xfrm>
          <a:prstGeom prst="rect">
            <a:avLst/>
          </a:prstGeom>
        </p:spPr>
      </p:pic>
    </p:spTree>
    <p:extLst>
      <p:ext uri="{BB962C8B-B14F-4D97-AF65-F5344CB8AC3E}">
        <p14:creationId xmlns:p14="http://schemas.microsoft.com/office/powerpoint/2010/main" val="834084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8DBF-5B3A-0AF4-3873-804FF46A84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575045-D436-00C9-6375-8418706883E2}"/>
              </a:ext>
            </a:extLst>
          </p:cNvPr>
          <p:cNvSpPr txBox="1"/>
          <p:nvPr/>
        </p:nvSpPr>
        <p:spPr>
          <a:xfrm>
            <a:off x="1" y="5676653"/>
            <a:ext cx="9143999" cy="646331"/>
          </a:xfrm>
          <a:prstGeom prst="rect">
            <a:avLst/>
          </a:prstGeom>
          <a:noFill/>
        </p:spPr>
        <p:txBody>
          <a:bodyPr wrap="square" rtlCol="0">
            <a:spAutoFit/>
          </a:bodyPr>
          <a:lstStyle/>
          <a:p>
            <a:pPr algn="ctr"/>
            <a:r>
              <a:rPr lang="en-GB" sz="3600" dirty="0">
                <a:solidFill>
                  <a:schemeClr val="bg1"/>
                </a:solidFill>
                <a:effectLst/>
                <a:latin typeface="Verdana Pro Semibold" panose="020B0704030504040204" pitchFamily="34" charset="0"/>
                <a:ea typeface="Verdana" panose="020B0604030504040204" pitchFamily="34" charset="0"/>
              </a:rPr>
              <a:t>Break</a:t>
            </a:r>
          </a:p>
        </p:txBody>
      </p:sp>
      <p:sp>
        <p:nvSpPr>
          <p:cNvPr id="4" name="TextBox 3">
            <a:extLst>
              <a:ext uri="{FF2B5EF4-FFF2-40B4-BE49-F238E27FC236}">
                <a16:creationId xmlns:a16="http://schemas.microsoft.com/office/drawing/2014/main" id="{DE40ADAA-E492-3177-FD1A-7E1202DDFB9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6" name="TextBox 5">
            <a:extLst>
              <a:ext uri="{FF2B5EF4-FFF2-40B4-BE49-F238E27FC236}">
                <a16:creationId xmlns:a16="http://schemas.microsoft.com/office/drawing/2014/main" id="{E5C92876-2F21-7864-054F-549073298EC5}"/>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E03A8D"/>
                </a:solidFill>
                <a:effectLst/>
                <a:latin typeface="Verdana" panose="020B0604030504040204" pitchFamily="34" charset="0"/>
                <a:ea typeface="Verdana" panose="020B0604030504040204" pitchFamily="34" charset="0"/>
              </a:rPr>
              <a:t>Break</a:t>
            </a:r>
            <a:endParaRPr lang="en-GB" sz="2600" b="1" dirty="0">
              <a:solidFill>
                <a:srgbClr val="E03A8D"/>
              </a:solidFill>
              <a:latin typeface="Verdana" panose="020B0604030504040204" pitchFamily="34" charset="0"/>
              <a:ea typeface="Verdana" panose="020B0604030504040204" pitchFamily="34" charset="0"/>
            </a:endParaRPr>
          </a:p>
        </p:txBody>
      </p:sp>
      <p:pic>
        <p:nvPicPr>
          <p:cNvPr id="9" name="Picture 8"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FEF01BED-03D5-68A7-D924-A87CC865AB03}"/>
              </a:ext>
            </a:extLst>
          </p:cNvPr>
          <p:cNvPicPr>
            <a:picLocks noChangeAspect="1"/>
          </p:cNvPicPr>
          <p:nvPr/>
        </p:nvPicPr>
        <p:blipFill>
          <a:blip r:embed="rId2"/>
          <a:stretch>
            <a:fillRect/>
          </a:stretch>
        </p:blipFill>
        <p:spPr>
          <a:xfrm>
            <a:off x="2014809" y="904194"/>
            <a:ext cx="5049612" cy="5049612"/>
          </a:xfrm>
          <a:prstGeom prst="rect">
            <a:avLst/>
          </a:prstGeom>
        </p:spPr>
      </p:pic>
    </p:spTree>
    <p:extLst>
      <p:ext uri="{BB962C8B-B14F-4D97-AF65-F5344CB8AC3E}">
        <p14:creationId xmlns:p14="http://schemas.microsoft.com/office/powerpoint/2010/main" val="37427788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2A045-3A11-4B70-8C4D-BC25BAF245E3}">
  <ds:schemaRefs>
    <ds:schemaRef ds:uri="http://schemas.microsoft.com/office/2006/metadata/properties"/>
    <ds:schemaRef ds:uri="http://schemas.microsoft.com/office/infopath/2007/PartnerControls"/>
    <ds:schemaRef ds:uri="97e4de13-b538-49c5-8d45-ef9af064884b"/>
    <ds:schemaRef ds:uri="8b74137d-d9be-4ff9-a4f9-d6f2ef9856c7"/>
  </ds:schemaRefs>
</ds:datastoreItem>
</file>

<file path=customXml/itemProps2.xml><?xml version="1.0" encoding="utf-8"?>
<ds:datastoreItem xmlns:ds="http://schemas.openxmlformats.org/officeDocument/2006/customXml" ds:itemID="{9F089558-D664-4DCB-BE30-D5BC79447C10}">
  <ds:schemaRefs>
    <ds:schemaRef ds:uri="http://schemas.microsoft.com/sharepoint/v3/contenttype/forms"/>
  </ds:schemaRefs>
</ds:datastoreItem>
</file>

<file path=customXml/itemProps3.xml><?xml version="1.0" encoding="utf-8"?>
<ds:datastoreItem xmlns:ds="http://schemas.openxmlformats.org/officeDocument/2006/customXml" ds:itemID="{E2F75CCB-80DE-4C0C-8DDB-15F290D52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74137d-d9be-4ff9-a4f9-d6f2ef9856c7"/>
    <ds:schemaRef ds:uri="97e4de13-b538-49c5-8d45-ef9af0648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596</TotalTime>
  <Words>804</Words>
  <Application>Microsoft Office PowerPoint</Application>
  <PresentationFormat>On-screen Show (4:3)</PresentationFormat>
  <Paragraphs>101</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Display</vt:lpstr>
      <vt:lpstr>Arial</vt:lpstr>
      <vt:lpstr>Calibri</vt:lpstr>
      <vt:lpstr>Courier New</vt:lpstr>
      <vt:lpstr>Verdana</vt:lpstr>
      <vt:lpstr>Verdana Pro Cond Semibold</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MacNeill</dc:creator>
  <cp:lastModifiedBy>Christine Muir - Scottish Recovery Network</cp:lastModifiedBy>
  <cp:revision>1</cp:revision>
  <dcterms:created xsi:type="dcterms:W3CDTF">2024-09-22T10:44:21Z</dcterms:created>
  <dcterms:modified xsi:type="dcterms:W3CDTF">2026-08-17T13:35:19Z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