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8"/>
  </p:notesMasterIdLst>
  <p:sldIdLst>
    <p:sldId id="303" r:id="rId5"/>
    <p:sldId id="304" r:id="rId6"/>
    <p:sldId id="305" r:id="rId7"/>
    <p:sldId id="306" r:id="rId8"/>
    <p:sldId id="287" r:id="rId9"/>
    <p:sldId id="302" r:id="rId10"/>
    <p:sldId id="298" r:id="rId11"/>
    <p:sldId id="307" r:id="rId12"/>
    <p:sldId id="283" r:id="rId13"/>
    <p:sldId id="297" r:id="rId14"/>
    <p:sldId id="292" r:id="rId15"/>
    <p:sldId id="311" r:id="rId16"/>
    <p:sldId id="30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430FC5-32A6-6127-2618-FD94564CC841}" name="Hannah Kane" initials="HK" userId="S::hannah.kane@scottishrecovery.net::7d8e4ad1-d583-4ed0-87ae-6837887b7431" providerId="AD"/>
  <p188:author id="{93D0F1D4-5B58-BF0F-5979-27BD7D745055}" name="Christine Muir - Scottish Recovery Network" initials="CMSRN" userId="S::Christine.Muir@scottishrecovery.net::c9d6f7a0-dadc-4e57-8d60-49c201d8b3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368B"/>
    <a:srgbClr val="416983"/>
    <a:srgbClr val="E03A8D"/>
    <a:srgbClr val="F8B04C"/>
    <a:srgbClr val="1BB5B0"/>
    <a:srgbClr val="3D6681"/>
    <a:srgbClr val="7030A0"/>
    <a:srgbClr val="32BCB1"/>
    <a:srgbClr val="E944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0" autoAdjust="0"/>
    <p:restoredTop sz="86423" autoAdjust="0"/>
  </p:normalViewPr>
  <p:slideViewPr>
    <p:cSldViewPr snapToGrid="0" showGuides="1">
      <p:cViewPr varScale="1">
        <p:scale>
          <a:sx n="79" d="100"/>
          <a:sy n="79" d="100"/>
        </p:scale>
        <p:origin x="989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Moynes" userId="a2689560-30b5-4a46-afdb-7a699d6b0ac2" providerId="ADAL" clId="{B0DC075A-5D29-4B1B-9167-61C60196143F}"/>
    <pc:docChg chg="undo custSel addSld delSld modSld sldOrd">
      <pc:chgData name="Lisa Moynes" userId="a2689560-30b5-4a46-afdb-7a699d6b0ac2" providerId="ADAL" clId="{B0DC075A-5D29-4B1B-9167-61C60196143F}" dt="2026-08-12T15:46:05.114" v="44" actId="22"/>
      <pc:docMkLst>
        <pc:docMk/>
      </pc:docMkLst>
      <pc:sldChg chg="delSp modSp mod">
        <pc:chgData name="Lisa Moynes" userId="a2689560-30b5-4a46-afdb-7a699d6b0ac2" providerId="ADAL" clId="{B0DC075A-5D29-4B1B-9167-61C60196143F}" dt="2026-08-06T15:10:58.397" v="20" actId="1076"/>
        <pc:sldMkLst>
          <pc:docMk/>
          <pc:sldMk cId="537467353" sldId="302"/>
        </pc:sldMkLst>
        <pc:spChg chg="mod">
          <ac:chgData name="Lisa Moynes" userId="a2689560-30b5-4a46-afdb-7a699d6b0ac2" providerId="ADAL" clId="{B0DC075A-5D29-4B1B-9167-61C60196143F}" dt="2026-08-06T15:10:58.397" v="20" actId="1076"/>
          <ac:spMkLst>
            <pc:docMk/>
            <pc:sldMk cId="537467353" sldId="302"/>
            <ac:spMk id="8" creationId="{07B966DE-BD54-E595-1AC4-55F476AFCBF6}"/>
          </ac:spMkLst>
        </pc:spChg>
        <pc:spChg chg="mod">
          <ac:chgData name="Lisa Moynes" userId="a2689560-30b5-4a46-afdb-7a699d6b0ac2" providerId="ADAL" clId="{B0DC075A-5D29-4B1B-9167-61C60196143F}" dt="2026-08-06T15:10:52.061" v="18" actId="1076"/>
          <ac:spMkLst>
            <pc:docMk/>
            <pc:sldMk cId="537467353" sldId="302"/>
            <ac:spMk id="10" creationId="{9BA8552F-05EB-0795-DC3C-43BACA8127AE}"/>
          </ac:spMkLst>
        </pc:spChg>
      </pc:sldChg>
      <pc:sldChg chg="addSp delSp mod">
        <pc:chgData name="Lisa Moynes" userId="a2689560-30b5-4a46-afdb-7a699d6b0ac2" providerId="ADAL" clId="{B0DC075A-5D29-4B1B-9167-61C60196143F}" dt="2026-08-12T15:43:40.870" v="22" actId="22"/>
        <pc:sldMkLst>
          <pc:docMk/>
          <pc:sldMk cId="2531112471" sldId="303"/>
        </pc:sldMkLst>
        <pc:picChg chg="add">
          <ac:chgData name="Lisa Moynes" userId="a2689560-30b5-4a46-afdb-7a699d6b0ac2" providerId="ADAL" clId="{B0DC075A-5D29-4B1B-9167-61C60196143F}" dt="2026-08-12T15:43:40.870" v="22" actId="22"/>
          <ac:picMkLst>
            <pc:docMk/>
            <pc:sldMk cId="2531112471" sldId="303"/>
            <ac:picMk id="3" creationId="{A06D2C74-7307-8502-CC67-F21EC2AB3BF8}"/>
          </ac:picMkLst>
        </pc:picChg>
      </pc:sldChg>
      <pc:sldChg chg="addSp delSp modSp mod">
        <pc:chgData name="Lisa Moynes" userId="a2689560-30b5-4a46-afdb-7a699d6b0ac2" providerId="ADAL" clId="{B0DC075A-5D29-4B1B-9167-61C60196143F}" dt="2026-08-12T15:44:19.508" v="33" actId="22"/>
        <pc:sldMkLst>
          <pc:docMk/>
          <pc:sldMk cId="2226119639" sldId="304"/>
        </pc:sldMkLst>
        <pc:spChg chg="mod">
          <ac:chgData name="Lisa Moynes" userId="a2689560-30b5-4a46-afdb-7a699d6b0ac2" providerId="ADAL" clId="{B0DC075A-5D29-4B1B-9167-61C60196143F}" dt="2026-08-12T15:44:14.844" v="32" actId="1076"/>
          <ac:spMkLst>
            <pc:docMk/>
            <pc:sldMk cId="2226119639" sldId="304"/>
            <ac:spMk id="6" creationId="{8F0C8D62-F860-A0B5-C271-68425982ADAE}"/>
          </ac:spMkLst>
        </pc:spChg>
        <pc:spChg chg="mod">
          <ac:chgData name="Lisa Moynes" userId="a2689560-30b5-4a46-afdb-7a699d6b0ac2" providerId="ADAL" clId="{B0DC075A-5D29-4B1B-9167-61C60196143F}" dt="2026-08-12T15:44:14.844" v="32" actId="1076"/>
          <ac:spMkLst>
            <pc:docMk/>
            <pc:sldMk cId="2226119639" sldId="304"/>
            <ac:spMk id="7" creationId="{C801077A-A147-232B-990B-B8190DC0A4AE}"/>
          </ac:spMkLst>
        </pc:spChg>
        <pc:spChg chg="mod">
          <ac:chgData name="Lisa Moynes" userId="a2689560-30b5-4a46-afdb-7a699d6b0ac2" providerId="ADAL" clId="{B0DC075A-5D29-4B1B-9167-61C60196143F}" dt="2026-08-12T15:44:14.844" v="32" actId="1076"/>
          <ac:spMkLst>
            <pc:docMk/>
            <pc:sldMk cId="2226119639" sldId="304"/>
            <ac:spMk id="13" creationId="{F83ECFD3-2D04-C97D-6F19-691C29116535}"/>
          </ac:spMkLst>
        </pc:spChg>
        <pc:picChg chg="add">
          <ac:chgData name="Lisa Moynes" userId="a2689560-30b5-4a46-afdb-7a699d6b0ac2" providerId="ADAL" clId="{B0DC075A-5D29-4B1B-9167-61C60196143F}" dt="2026-08-12T15:44:19.508" v="33" actId="22"/>
          <ac:picMkLst>
            <pc:docMk/>
            <pc:sldMk cId="2226119639" sldId="304"/>
            <ac:picMk id="8" creationId="{51262045-B6BB-1856-A8EE-438DCF261F90}"/>
          </ac:picMkLst>
        </pc:picChg>
      </pc:sldChg>
      <pc:sldChg chg="modSp mod">
        <pc:chgData name="Lisa Moynes" userId="a2689560-30b5-4a46-afdb-7a699d6b0ac2" providerId="ADAL" clId="{B0DC075A-5D29-4B1B-9167-61C60196143F}" dt="2026-08-12T15:45:10.109" v="41" actId="20577"/>
        <pc:sldMkLst>
          <pc:docMk/>
          <pc:sldMk cId="1026481719" sldId="306"/>
        </pc:sldMkLst>
        <pc:spChg chg="mod">
          <ac:chgData name="Lisa Moynes" userId="a2689560-30b5-4a46-afdb-7a699d6b0ac2" providerId="ADAL" clId="{B0DC075A-5D29-4B1B-9167-61C60196143F}" dt="2026-08-12T15:45:10.109" v="41" actId="20577"/>
          <ac:spMkLst>
            <pc:docMk/>
            <pc:sldMk cId="1026481719" sldId="306"/>
            <ac:spMk id="4" creationId="{CBC4DE3A-E919-5A9D-BFB4-D2B31465065A}"/>
          </ac:spMkLst>
        </pc:spChg>
      </pc:sldChg>
      <pc:sldChg chg="addSp delSp mod">
        <pc:chgData name="Lisa Moynes" userId="a2689560-30b5-4a46-afdb-7a699d6b0ac2" providerId="ADAL" clId="{B0DC075A-5D29-4B1B-9167-61C60196143F}" dt="2026-08-12T15:46:05.114" v="44" actId="22"/>
        <pc:sldMkLst>
          <pc:docMk/>
          <pc:sldMk cId="3059564834" sldId="307"/>
        </pc:sldMkLst>
        <pc:spChg chg="add">
          <ac:chgData name="Lisa Moynes" userId="a2689560-30b5-4a46-afdb-7a699d6b0ac2" providerId="ADAL" clId="{B0DC075A-5D29-4B1B-9167-61C60196143F}" dt="2026-08-12T15:46:05.114" v="44" actId="22"/>
          <ac:spMkLst>
            <pc:docMk/>
            <pc:sldMk cId="3059564834" sldId="307"/>
            <ac:spMk id="7" creationId="{1455B83B-002D-42CE-197D-ECCB472A9027}"/>
          </ac:spMkLst>
        </pc:spChg>
      </pc:sldChg>
      <pc:sldChg chg="modSp mod">
        <pc:chgData name="Lisa Moynes" userId="a2689560-30b5-4a46-afdb-7a699d6b0ac2" providerId="ADAL" clId="{B0DC075A-5D29-4B1B-9167-61C60196143F}" dt="2026-08-12T15:45:01.738" v="39" actId="20577"/>
        <pc:sldMkLst>
          <pc:docMk/>
          <pc:sldMk cId="420856392" sldId="308"/>
        </pc:sldMkLst>
        <pc:spChg chg="mod">
          <ac:chgData name="Lisa Moynes" userId="a2689560-30b5-4a46-afdb-7a699d6b0ac2" providerId="ADAL" clId="{B0DC075A-5D29-4B1B-9167-61C60196143F}" dt="2026-08-12T15:45:01.738" v="39" actId="20577"/>
          <ac:spMkLst>
            <pc:docMk/>
            <pc:sldMk cId="420856392" sldId="308"/>
            <ac:spMk id="4" creationId="{AFF4B4C1-0842-706C-255C-C6ED48F8B1D5}"/>
          </ac:spMkLst>
        </pc:spChg>
      </pc:sldChg>
      <pc:sldChg chg="add ord">
        <pc:chgData name="Lisa Moynes" userId="a2689560-30b5-4a46-afdb-7a699d6b0ac2" providerId="ADAL" clId="{B0DC075A-5D29-4B1B-9167-61C60196143F}" dt="2026-08-12T15:44:28.562" v="36"/>
        <pc:sldMkLst>
          <pc:docMk/>
          <pc:sldMk cId="3875646994" sldId="311"/>
        </pc:sldMkLst>
      </pc:sldChg>
    </pc:docChg>
  </pc:docChgLst>
  <pc:docChgLst>
    <pc:chgData name="Christine Muir - Scottish Recovery Network" userId="c9d6f7a0-dadc-4e57-8d60-49c201d8b396" providerId="ADAL" clId="{64FEA97F-F274-4B4A-97BA-999064643BA4}"/>
    <pc:docChg chg="undo custSel modSld">
      <pc:chgData name="Christine Muir - Scottish Recovery Network" userId="c9d6f7a0-dadc-4e57-8d60-49c201d8b396" providerId="ADAL" clId="{64FEA97F-F274-4B4A-97BA-999064643BA4}" dt="2026-08-14T10:39:21.488" v="1298" actId="20577"/>
      <pc:docMkLst>
        <pc:docMk/>
      </pc:docMkLst>
      <pc:sldChg chg="modSp mod">
        <pc:chgData name="Christine Muir - Scottish Recovery Network" userId="c9d6f7a0-dadc-4e57-8d60-49c201d8b396" providerId="ADAL" clId="{64FEA97F-F274-4B4A-97BA-999064643BA4}" dt="2026-08-07T11:42:13.745" v="1271" actId="33553"/>
        <pc:sldMkLst>
          <pc:docMk/>
          <pc:sldMk cId="2782737876" sldId="283"/>
        </pc:sldMkLst>
        <pc:spChg chg="mod">
          <ac:chgData name="Christine Muir - Scottish Recovery Network" userId="c9d6f7a0-dadc-4e57-8d60-49c201d8b396" providerId="ADAL" clId="{64FEA97F-F274-4B4A-97BA-999064643BA4}" dt="2026-08-07T11:33:40.284" v="82" actId="20577"/>
          <ac:spMkLst>
            <pc:docMk/>
            <pc:sldMk cId="2782737876" sldId="283"/>
            <ac:spMk id="3" creationId="{61159239-519F-3A52-7552-7CBC270CD2A2}"/>
          </ac:spMkLst>
        </pc:spChg>
        <pc:spChg chg="mod">
          <ac:chgData name="Christine Muir - Scottish Recovery Network" userId="c9d6f7a0-dadc-4e57-8d60-49c201d8b396" providerId="ADAL" clId="{64FEA97F-F274-4B4A-97BA-999064643BA4}" dt="2026-08-07T11:42:13.745" v="1271" actId="33553"/>
          <ac:spMkLst>
            <pc:docMk/>
            <pc:sldMk cId="2782737876" sldId="283"/>
            <ac:spMk id="5" creationId="{27B160BF-6FA2-38CC-4CAF-808C42B7AAD9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07T11:42:05.442" v="1267" actId="33553"/>
        <pc:sldMkLst>
          <pc:docMk/>
          <pc:sldMk cId="505117589" sldId="287"/>
        </pc:sldMkLst>
        <pc:spChg chg="mod">
          <ac:chgData name="Christine Muir - Scottish Recovery Network" userId="c9d6f7a0-dadc-4e57-8d60-49c201d8b396" providerId="ADAL" clId="{64FEA97F-F274-4B4A-97BA-999064643BA4}" dt="2026-08-07T11:32:33.346" v="62" actId="20577"/>
          <ac:spMkLst>
            <pc:docMk/>
            <pc:sldMk cId="505117589" sldId="287"/>
            <ac:spMk id="3" creationId="{182B1FFD-2CFA-4E31-FB0F-15CBFE74AC61}"/>
          </ac:spMkLst>
        </pc:spChg>
        <pc:spChg chg="mod">
          <ac:chgData name="Christine Muir - Scottish Recovery Network" userId="c9d6f7a0-dadc-4e57-8d60-49c201d8b396" providerId="ADAL" clId="{64FEA97F-F274-4B4A-97BA-999064643BA4}" dt="2026-08-07T11:42:05.442" v="1267" actId="33553"/>
          <ac:spMkLst>
            <pc:docMk/>
            <pc:sldMk cId="505117589" sldId="287"/>
            <ac:spMk id="4" creationId="{5E0C7638-A941-D3DC-9F46-DBB7D0E8C7A9}"/>
          </ac:spMkLst>
        </pc:spChg>
        <pc:picChg chg="mod">
          <ac:chgData name="Christine Muir - Scottish Recovery Network" userId="c9d6f7a0-dadc-4e57-8d60-49c201d8b396" providerId="ADAL" clId="{64FEA97F-F274-4B4A-97BA-999064643BA4}" dt="2026-08-07T11:41:05.835" v="1260" actId="962"/>
          <ac:picMkLst>
            <pc:docMk/>
            <pc:sldMk cId="505117589" sldId="287"/>
            <ac:picMk id="5" creationId="{2A38D697-6864-C4AB-0E9D-A53941201A97}"/>
          </ac:picMkLst>
        </pc:picChg>
      </pc:sldChg>
      <pc:sldChg chg="modSp mod">
        <pc:chgData name="Christine Muir - Scottish Recovery Network" userId="c9d6f7a0-dadc-4e57-8d60-49c201d8b396" providerId="ADAL" clId="{64FEA97F-F274-4B4A-97BA-999064643BA4}" dt="2026-08-07T11:42:17.399" v="1273" actId="33553"/>
        <pc:sldMkLst>
          <pc:docMk/>
          <pc:sldMk cId="2387753028" sldId="292"/>
        </pc:sldMkLst>
        <pc:spChg chg="mod">
          <ac:chgData name="Christine Muir - Scottish Recovery Network" userId="c9d6f7a0-dadc-4e57-8d60-49c201d8b396" providerId="ADAL" clId="{64FEA97F-F274-4B4A-97BA-999064643BA4}" dt="2026-08-07T11:34:11.611" v="95" actId="20577"/>
          <ac:spMkLst>
            <pc:docMk/>
            <pc:sldMk cId="2387753028" sldId="292"/>
            <ac:spMk id="3" creationId="{A8754B36-D9A8-3994-E153-0BCE10FCE91D}"/>
          </ac:spMkLst>
        </pc:spChg>
        <pc:spChg chg="mod">
          <ac:chgData name="Christine Muir - Scottish Recovery Network" userId="c9d6f7a0-dadc-4e57-8d60-49c201d8b396" providerId="ADAL" clId="{64FEA97F-F274-4B4A-97BA-999064643BA4}" dt="2026-08-07T11:42:17.399" v="1273" actId="33553"/>
          <ac:spMkLst>
            <pc:docMk/>
            <pc:sldMk cId="2387753028" sldId="292"/>
            <ac:spMk id="4" creationId="{BB08C1C7-6375-415D-FD22-38A109877B1D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07T11:42:15.657" v="1272" actId="33553"/>
        <pc:sldMkLst>
          <pc:docMk/>
          <pc:sldMk cId="404690731" sldId="297"/>
        </pc:sldMkLst>
        <pc:spChg chg="mod">
          <ac:chgData name="Christine Muir - Scottish Recovery Network" userId="c9d6f7a0-dadc-4e57-8d60-49c201d8b396" providerId="ADAL" clId="{64FEA97F-F274-4B4A-97BA-999064643BA4}" dt="2026-08-07T11:33:59.221" v="91" actId="20577"/>
          <ac:spMkLst>
            <pc:docMk/>
            <pc:sldMk cId="404690731" sldId="297"/>
            <ac:spMk id="3" creationId="{2F56867A-543D-0CD4-F888-C05B6545862E}"/>
          </ac:spMkLst>
        </pc:spChg>
        <pc:spChg chg="mod">
          <ac:chgData name="Christine Muir - Scottish Recovery Network" userId="c9d6f7a0-dadc-4e57-8d60-49c201d8b396" providerId="ADAL" clId="{64FEA97F-F274-4B4A-97BA-999064643BA4}" dt="2026-08-07T11:42:15.657" v="1272" actId="33553"/>
          <ac:spMkLst>
            <pc:docMk/>
            <pc:sldMk cId="404690731" sldId="297"/>
            <ac:spMk id="5" creationId="{B96D07BB-5F3F-5782-53F6-3C64EEE0524D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07T11:42:10.048" v="1269" actId="33553"/>
        <pc:sldMkLst>
          <pc:docMk/>
          <pc:sldMk cId="4116459380" sldId="298"/>
        </pc:sldMkLst>
        <pc:spChg chg="mod">
          <ac:chgData name="Christine Muir - Scottish Recovery Network" userId="c9d6f7a0-dadc-4e57-8d60-49c201d8b396" providerId="ADAL" clId="{64FEA97F-F274-4B4A-97BA-999064643BA4}" dt="2026-08-07T11:33:11.965" v="75" actId="20577"/>
          <ac:spMkLst>
            <pc:docMk/>
            <pc:sldMk cId="4116459380" sldId="298"/>
            <ac:spMk id="3" creationId="{205029A2-5712-1444-45FF-B7B4A9DA1B7A}"/>
          </ac:spMkLst>
        </pc:spChg>
        <pc:spChg chg="mod">
          <ac:chgData name="Christine Muir - Scottish Recovery Network" userId="c9d6f7a0-dadc-4e57-8d60-49c201d8b396" providerId="ADAL" clId="{64FEA97F-F274-4B4A-97BA-999064643BA4}" dt="2026-08-07T11:42:10.048" v="1269" actId="33553"/>
          <ac:spMkLst>
            <pc:docMk/>
            <pc:sldMk cId="4116459380" sldId="298"/>
            <ac:spMk id="5" creationId="{E0DDCF6D-ACF9-5780-D1E6-04A8866E0419}"/>
          </ac:spMkLst>
        </pc:spChg>
        <pc:graphicFrameChg chg="modGraphic">
          <ac:chgData name="Christine Muir - Scottish Recovery Network" userId="c9d6f7a0-dadc-4e57-8d60-49c201d8b396" providerId="ADAL" clId="{64FEA97F-F274-4B4A-97BA-999064643BA4}" dt="2026-07-30T14:09:58.361" v="19"/>
          <ac:graphicFrameMkLst>
            <pc:docMk/>
            <pc:sldMk cId="4116459380" sldId="298"/>
            <ac:graphicFrameMk id="4" creationId="{FD18495A-87E2-B192-7966-7A41CE0A0713}"/>
          </ac:graphicFrameMkLst>
        </pc:graphicFrameChg>
      </pc:sldChg>
      <pc:sldChg chg="modSp mod">
        <pc:chgData name="Christine Muir - Scottish Recovery Network" userId="c9d6f7a0-dadc-4e57-8d60-49c201d8b396" providerId="ADAL" clId="{64FEA97F-F274-4B4A-97BA-999064643BA4}" dt="2026-08-07T11:42:07.717" v="1268" actId="33553"/>
        <pc:sldMkLst>
          <pc:docMk/>
          <pc:sldMk cId="537467353" sldId="302"/>
        </pc:sldMkLst>
        <pc:spChg chg="mod">
          <ac:chgData name="Christine Muir - Scottish Recovery Network" userId="c9d6f7a0-dadc-4e57-8d60-49c201d8b396" providerId="ADAL" clId="{64FEA97F-F274-4B4A-97BA-999064643BA4}" dt="2026-08-07T11:42:07.717" v="1268" actId="33553"/>
          <ac:spMkLst>
            <pc:docMk/>
            <pc:sldMk cId="537467353" sldId="302"/>
            <ac:spMk id="2" creationId="{85D93897-F4A8-590B-BCE7-5F360511552C}"/>
          </ac:spMkLst>
        </pc:spChg>
        <pc:spChg chg="mod">
          <ac:chgData name="Christine Muir - Scottish Recovery Network" userId="c9d6f7a0-dadc-4e57-8d60-49c201d8b396" providerId="ADAL" clId="{64FEA97F-F274-4B4A-97BA-999064643BA4}" dt="2026-08-07T11:32:50.329" v="71" actId="20577"/>
          <ac:spMkLst>
            <pc:docMk/>
            <pc:sldMk cId="537467353" sldId="302"/>
            <ac:spMk id="12" creationId="{A06D6A3D-1C30-FE4D-CDE8-04C4923A5CAB}"/>
          </ac:spMkLst>
        </pc:spChg>
      </pc:sldChg>
      <pc:sldChg chg="modSp mod">
        <pc:chgData name="Christine Muir - Scottish Recovery Network" userId="c9d6f7a0-dadc-4e57-8d60-49c201d8b396" providerId="ADAL" clId="{64FEA97F-F274-4B4A-97BA-999064643BA4}" dt="2026-08-14T10:39:21.488" v="1298" actId="20577"/>
        <pc:sldMkLst>
          <pc:docMk/>
          <pc:sldMk cId="2531112471" sldId="303"/>
        </pc:sldMkLst>
        <pc:spChg chg="mod">
          <ac:chgData name="Christine Muir - Scottish Recovery Network" userId="c9d6f7a0-dadc-4e57-8d60-49c201d8b396" providerId="ADAL" clId="{64FEA97F-F274-4B4A-97BA-999064643BA4}" dt="2026-08-14T10:39:18.862" v="1296" actId="20577"/>
          <ac:spMkLst>
            <pc:docMk/>
            <pc:sldMk cId="2531112471" sldId="303"/>
            <ac:spMk id="6" creationId="{555E043B-5A47-8A08-E9CA-BD6627C772F3}"/>
          </ac:spMkLst>
        </pc:spChg>
        <pc:spChg chg="mod">
          <ac:chgData name="Christine Muir - Scottish Recovery Network" userId="c9d6f7a0-dadc-4e57-8d60-49c201d8b396" providerId="ADAL" clId="{64FEA97F-F274-4B4A-97BA-999064643BA4}" dt="2026-08-14T10:39:21.488" v="1298" actId="20577"/>
          <ac:spMkLst>
            <pc:docMk/>
            <pc:sldMk cId="2531112471" sldId="303"/>
            <ac:spMk id="7" creationId="{880AA079-6B8E-3A98-E263-FC8A8FAAA789}"/>
          </ac:spMkLst>
        </pc:spChg>
        <pc:picChg chg="mod">
          <ac:chgData name="Christine Muir - Scottish Recovery Network" userId="c9d6f7a0-dadc-4e57-8d60-49c201d8b396" providerId="ADAL" clId="{64FEA97F-F274-4B4A-97BA-999064643BA4}" dt="2026-08-07T11:36:59.824" v="618" actId="962"/>
          <ac:picMkLst>
            <pc:docMk/>
            <pc:sldMk cId="2531112471" sldId="303"/>
            <ac:picMk id="5" creationId="{0EFE12EA-2B9C-A3F3-435B-CB569B00B5BF}"/>
          </ac:picMkLst>
        </pc:picChg>
      </pc:sldChg>
      <pc:sldChg chg="addSp modSp mod">
        <pc:chgData name="Christine Muir - Scottish Recovery Network" userId="c9d6f7a0-dadc-4e57-8d60-49c201d8b396" providerId="ADAL" clId="{64FEA97F-F274-4B4A-97BA-999064643BA4}" dt="2026-08-07T11:45:06.175" v="1292" actId="13244"/>
        <pc:sldMkLst>
          <pc:docMk/>
          <pc:sldMk cId="2226119639" sldId="304"/>
        </pc:sldMkLst>
        <pc:spChg chg="mod">
          <ac:chgData name="Christine Muir - Scottish Recovery Network" userId="c9d6f7a0-dadc-4e57-8d60-49c201d8b396" providerId="ADAL" clId="{64FEA97F-F274-4B4A-97BA-999064643BA4}" dt="2026-08-07T11:30:43.693" v="31" actId="20577"/>
          <ac:spMkLst>
            <pc:docMk/>
            <pc:sldMk cId="2226119639" sldId="304"/>
            <ac:spMk id="3" creationId="{484A0A59-5C7C-A172-04B3-3CB5056739F1}"/>
          </ac:spMkLst>
        </pc:spChg>
        <pc:spChg chg="mod">
          <ac:chgData name="Christine Muir - Scottish Recovery Network" userId="c9d6f7a0-dadc-4e57-8d60-49c201d8b396" providerId="ADAL" clId="{64FEA97F-F274-4B4A-97BA-999064643BA4}" dt="2026-08-07T11:44:18.551" v="1285" actId="13244"/>
          <ac:spMkLst>
            <pc:docMk/>
            <pc:sldMk cId="2226119639" sldId="304"/>
            <ac:spMk id="4" creationId="{1423CFD5-729C-67D3-422E-39B4499417B3}"/>
          </ac:spMkLst>
        </pc:spChg>
        <pc:spChg chg="mod">
          <ac:chgData name="Christine Muir - Scottish Recovery Network" userId="c9d6f7a0-dadc-4e57-8d60-49c201d8b396" providerId="ADAL" clId="{64FEA97F-F274-4B4A-97BA-999064643BA4}" dt="2026-08-07T11:44:26.904" v="1287" actId="13244"/>
          <ac:spMkLst>
            <pc:docMk/>
            <pc:sldMk cId="2226119639" sldId="304"/>
            <ac:spMk id="6" creationId="{8F0C8D62-F860-A0B5-C271-68425982ADAE}"/>
          </ac:spMkLst>
        </pc:spChg>
        <pc:spChg chg="mod">
          <ac:chgData name="Christine Muir - Scottish Recovery Network" userId="c9d6f7a0-dadc-4e57-8d60-49c201d8b396" providerId="ADAL" clId="{64FEA97F-F274-4B4A-97BA-999064643BA4}" dt="2026-08-07T11:44:46.877" v="1288" actId="13244"/>
          <ac:spMkLst>
            <pc:docMk/>
            <pc:sldMk cId="2226119639" sldId="304"/>
            <ac:spMk id="7" creationId="{C801077A-A147-232B-990B-B8190DC0A4AE}"/>
          </ac:spMkLst>
        </pc:spChg>
        <pc:spChg chg="mod">
          <ac:chgData name="Christine Muir - Scottish Recovery Network" userId="c9d6f7a0-dadc-4e57-8d60-49c201d8b396" providerId="ADAL" clId="{64FEA97F-F274-4B4A-97BA-999064643BA4}" dt="2026-08-07T11:45:02.629" v="1291" actId="13244"/>
          <ac:spMkLst>
            <pc:docMk/>
            <pc:sldMk cId="2226119639" sldId="304"/>
            <ac:spMk id="13" creationId="{F83ECFD3-2D04-C97D-6F19-691C29116535}"/>
          </ac:spMkLst>
        </pc:spChg>
      </pc:sldChg>
      <pc:sldChg chg="addSp modSp mod">
        <pc:chgData name="Christine Muir - Scottish Recovery Network" userId="c9d6f7a0-dadc-4e57-8d60-49c201d8b396" providerId="ADAL" clId="{64FEA97F-F274-4B4A-97BA-999064643BA4}" dt="2026-08-07T11:41:59.902" v="1265" actId="33553"/>
        <pc:sldMkLst>
          <pc:docMk/>
          <pc:sldMk cId="578144329" sldId="305"/>
        </pc:sldMkLst>
        <pc:spChg chg="mod">
          <ac:chgData name="Christine Muir - Scottish Recovery Network" userId="c9d6f7a0-dadc-4e57-8d60-49c201d8b396" providerId="ADAL" clId="{64FEA97F-F274-4B4A-97BA-999064643BA4}" dt="2026-08-07T11:41:59.902" v="1265" actId="33553"/>
          <ac:spMkLst>
            <pc:docMk/>
            <pc:sldMk cId="578144329" sldId="305"/>
            <ac:spMk id="2" creationId="{5895E836-EFD2-2FAD-FB1B-3511033C06CE}"/>
          </ac:spMkLst>
        </pc:spChg>
        <pc:spChg chg="mod">
          <ac:chgData name="Christine Muir - Scottish Recovery Network" userId="c9d6f7a0-dadc-4e57-8d60-49c201d8b396" providerId="ADAL" clId="{64FEA97F-F274-4B4A-97BA-999064643BA4}" dt="2026-08-07T11:32:04.379" v="52" actId="20577"/>
          <ac:spMkLst>
            <pc:docMk/>
            <pc:sldMk cId="578144329" sldId="305"/>
            <ac:spMk id="3" creationId="{7181EA6F-2EDA-BDE5-1EAD-299669169FA9}"/>
          </ac:spMkLst>
        </pc:spChg>
        <pc:spChg chg="mod">
          <ac:chgData name="Christine Muir - Scottish Recovery Network" userId="c9d6f7a0-dadc-4e57-8d60-49c201d8b396" providerId="ADAL" clId="{64FEA97F-F274-4B4A-97BA-999064643BA4}" dt="2026-08-07T11:39:37.909" v="1252" actId="962"/>
          <ac:spMkLst>
            <pc:docMk/>
            <pc:sldMk cId="578144329" sldId="305"/>
            <ac:spMk id="4" creationId="{700F913A-20FB-CAF9-84F9-BA1FA9BCFEAA}"/>
          </ac:spMkLst>
        </pc:spChg>
        <pc:spChg chg="mod">
          <ac:chgData name="Christine Muir - Scottish Recovery Network" userId="c9d6f7a0-dadc-4e57-8d60-49c201d8b396" providerId="ADAL" clId="{64FEA97F-F274-4B4A-97BA-999064643BA4}" dt="2026-08-07T11:39:37.913" v="1253" actId="962"/>
          <ac:spMkLst>
            <pc:docMk/>
            <pc:sldMk cId="578144329" sldId="305"/>
            <ac:spMk id="11" creationId="{B83B92D4-FA4B-8230-19D0-C3332DFBBCEE}"/>
          </ac:spMkLst>
        </pc:spChg>
        <pc:spChg chg="mod">
          <ac:chgData name="Christine Muir - Scottish Recovery Network" userId="c9d6f7a0-dadc-4e57-8d60-49c201d8b396" providerId="ADAL" clId="{64FEA97F-F274-4B4A-97BA-999064643BA4}" dt="2026-08-07T11:39:37.918" v="1254" actId="962"/>
          <ac:spMkLst>
            <pc:docMk/>
            <pc:sldMk cId="578144329" sldId="305"/>
            <ac:spMk id="15" creationId="{A7A97F26-3D27-721A-29D8-9147B25D08A4}"/>
          </ac:spMkLst>
        </pc:spChg>
        <pc:spChg chg="mod">
          <ac:chgData name="Christine Muir - Scottish Recovery Network" userId="c9d6f7a0-dadc-4e57-8d60-49c201d8b396" providerId="ADAL" clId="{64FEA97F-F274-4B4A-97BA-999064643BA4}" dt="2026-08-07T11:39:37.920" v="1255" actId="962"/>
          <ac:spMkLst>
            <pc:docMk/>
            <pc:sldMk cId="578144329" sldId="305"/>
            <ac:spMk id="19" creationId="{754BF786-C572-6289-7A4E-4D36F83D32B2}"/>
          </ac:spMkLst>
        </pc:spChg>
        <pc:spChg chg="mod">
          <ac:chgData name="Christine Muir - Scottish Recovery Network" userId="c9d6f7a0-dadc-4e57-8d60-49c201d8b396" providerId="ADAL" clId="{64FEA97F-F274-4B4A-97BA-999064643BA4}" dt="2026-08-07T11:39:37.924" v="1256" actId="962"/>
          <ac:spMkLst>
            <pc:docMk/>
            <pc:sldMk cId="578144329" sldId="305"/>
            <ac:spMk id="23" creationId="{5424501D-CDA1-F6BE-8E34-0917D4AB41FD}"/>
          </ac:spMkLst>
        </pc:spChg>
        <pc:picChg chg="mod">
          <ac:chgData name="Christine Muir - Scottish Recovery Network" userId="c9d6f7a0-dadc-4e57-8d60-49c201d8b396" providerId="ADAL" clId="{64FEA97F-F274-4B4A-97BA-999064643BA4}" dt="2026-08-07T11:37:42.035" v="745" actId="962"/>
          <ac:picMkLst>
            <pc:docMk/>
            <pc:sldMk cId="578144329" sldId="305"/>
            <ac:picMk id="7" creationId="{7A4A742A-35A5-A162-97AE-134C62F78375}"/>
          </ac:picMkLst>
        </pc:picChg>
        <pc:picChg chg="add mod">
          <ac:chgData name="Christine Muir - Scottish Recovery Network" userId="c9d6f7a0-dadc-4e57-8d60-49c201d8b396" providerId="ADAL" clId="{64FEA97F-F274-4B4A-97BA-999064643BA4}" dt="2026-08-07T11:38:21.286" v="959" actId="962"/>
          <ac:picMkLst>
            <pc:docMk/>
            <pc:sldMk cId="578144329" sldId="305"/>
            <ac:picMk id="9" creationId="{7E0FFB49-E8F7-ADF2-AA23-99AC3AE01B3E}"/>
          </ac:picMkLst>
        </pc:picChg>
        <pc:picChg chg="mod">
          <ac:chgData name="Christine Muir - Scottish Recovery Network" userId="c9d6f7a0-dadc-4e57-8d60-49c201d8b396" providerId="ADAL" clId="{64FEA97F-F274-4B4A-97BA-999064643BA4}" dt="2026-08-07T11:38:06.633" v="953" actId="962"/>
          <ac:picMkLst>
            <pc:docMk/>
            <pc:sldMk cId="578144329" sldId="305"/>
            <ac:picMk id="27" creationId="{00392259-41C1-E826-0277-40ED274863E9}"/>
          </ac:picMkLst>
        </pc:picChg>
        <pc:picChg chg="mod">
          <ac:chgData name="Christine Muir - Scottish Recovery Network" userId="c9d6f7a0-dadc-4e57-8d60-49c201d8b396" providerId="ADAL" clId="{64FEA97F-F274-4B4A-97BA-999064643BA4}" dt="2026-08-07T11:38:45.137" v="1105" actId="962"/>
          <ac:picMkLst>
            <pc:docMk/>
            <pc:sldMk cId="578144329" sldId="305"/>
            <ac:picMk id="29" creationId="{BA43C9DB-0E93-0C4C-A6C8-73C467D3C97C}"/>
          </ac:picMkLst>
        </pc:picChg>
        <pc:picChg chg="mod">
          <ac:chgData name="Christine Muir - Scottish Recovery Network" userId="c9d6f7a0-dadc-4e57-8d60-49c201d8b396" providerId="ADAL" clId="{64FEA97F-F274-4B4A-97BA-999064643BA4}" dt="2026-08-07T11:39:16.797" v="1251" actId="962"/>
          <ac:picMkLst>
            <pc:docMk/>
            <pc:sldMk cId="578144329" sldId="305"/>
            <ac:picMk id="31" creationId="{187DDA3A-0E95-F161-B9F5-1EE1A0C08B30}"/>
          </ac:picMkLst>
        </pc:picChg>
      </pc:sldChg>
      <pc:sldChg chg="modSp mod">
        <pc:chgData name="Christine Muir - Scottish Recovery Network" userId="c9d6f7a0-dadc-4e57-8d60-49c201d8b396" providerId="ADAL" clId="{64FEA97F-F274-4B4A-97BA-999064643BA4}" dt="2026-08-07T11:42:02.919" v="1266" actId="33553"/>
        <pc:sldMkLst>
          <pc:docMk/>
          <pc:sldMk cId="1026481719" sldId="306"/>
        </pc:sldMkLst>
        <pc:spChg chg="mod">
          <ac:chgData name="Christine Muir - Scottish Recovery Network" userId="c9d6f7a0-dadc-4e57-8d60-49c201d8b396" providerId="ADAL" clId="{64FEA97F-F274-4B4A-97BA-999064643BA4}" dt="2026-08-07T11:32:11.719" v="56" actId="20577"/>
          <ac:spMkLst>
            <pc:docMk/>
            <pc:sldMk cId="1026481719" sldId="306"/>
            <ac:spMk id="3" creationId="{A48E9A77-CD1D-D010-3E02-BFBF1E8CB9D3}"/>
          </ac:spMkLst>
        </pc:spChg>
        <pc:spChg chg="mod">
          <ac:chgData name="Christine Muir - Scottish Recovery Network" userId="c9d6f7a0-dadc-4e57-8d60-49c201d8b396" providerId="ADAL" clId="{64FEA97F-F274-4B4A-97BA-999064643BA4}" dt="2026-08-07T11:42:02.919" v="1266" actId="33553"/>
          <ac:spMkLst>
            <pc:docMk/>
            <pc:sldMk cId="1026481719" sldId="306"/>
            <ac:spMk id="4" creationId="{CBC4DE3A-E919-5A9D-BFB4-D2B31465065A}"/>
          </ac:spMkLst>
        </pc:spChg>
        <pc:picChg chg="mod">
          <ac:chgData name="Christine Muir - Scottish Recovery Network" userId="c9d6f7a0-dadc-4e57-8d60-49c201d8b396" providerId="ADAL" clId="{64FEA97F-F274-4B4A-97BA-999064643BA4}" dt="2026-08-07T11:40:56.703" v="1258" actId="962"/>
          <ac:picMkLst>
            <pc:docMk/>
            <pc:sldMk cId="1026481719" sldId="306"/>
            <ac:picMk id="5" creationId="{315509C2-9F74-33EA-3BC3-44D3220B98C1}"/>
          </ac:picMkLst>
        </pc:picChg>
      </pc:sldChg>
      <pc:sldChg chg="addSp modSp mod">
        <pc:chgData name="Christine Muir - Scottish Recovery Network" userId="c9d6f7a0-dadc-4e57-8d60-49c201d8b396" providerId="ADAL" clId="{64FEA97F-F274-4B4A-97BA-999064643BA4}" dt="2026-08-07T11:42:12.063" v="1270" actId="33553"/>
        <pc:sldMkLst>
          <pc:docMk/>
          <pc:sldMk cId="3059564834" sldId="307"/>
        </pc:sldMkLst>
        <pc:spChg chg="mod">
          <ac:chgData name="Christine Muir - Scottish Recovery Network" userId="c9d6f7a0-dadc-4e57-8d60-49c201d8b396" providerId="ADAL" clId="{64FEA97F-F274-4B4A-97BA-999064643BA4}" dt="2026-08-07T11:42:12.063" v="1270" actId="33553"/>
          <ac:spMkLst>
            <pc:docMk/>
            <pc:sldMk cId="3059564834" sldId="307"/>
            <ac:spMk id="4" creationId="{274CAB0A-15E9-2F81-66C6-DD3E55B67F1B}"/>
          </ac:spMkLst>
        </pc:spChg>
        <pc:picChg chg="add mod">
          <ac:chgData name="Christine Muir - Scottish Recovery Network" userId="c9d6f7a0-dadc-4e57-8d60-49c201d8b396" providerId="ADAL" clId="{64FEA97F-F274-4B4A-97BA-999064643BA4}" dt="2026-07-30T14:06:54.431" v="14" actId="1076"/>
          <ac:picMkLst>
            <pc:docMk/>
            <pc:sldMk cId="3059564834" sldId="307"/>
            <ac:picMk id="3" creationId="{08211012-3D73-1BDA-0400-EA5AF4A7BA07}"/>
          </ac:picMkLst>
        </pc:picChg>
      </pc:sldChg>
      <pc:sldChg chg="modSp mod">
        <pc:chgData name="Christine Muir - Scottish Recovery Network" userId="c9d6f7a0-dadc-4e57-8d60-49c201d8b396" providerId="ADAL" clId="{64FEA97F-F274-4B4A-97BA-999064643BA4}" dt="2026-08-07T11:42:22.687" v="1275" actId="33553"/>
        <pc:sldMkLst>
          <pc:docMk/>
          <pc:sldMk cId="420856392" sldId="308"/>
        </pc:sldMkLst>
        <pc:spChg chg="mod">
          <ac:chgData name="Christine Muir - Scottish Recovery Network" userId="c9d6f7a0-dadc-4e57-8d60-49c201d8b396" providerId="ADAL" clId="{64FEA97F-F274-4B4A-97BA-999064643BA4}" dt="2026-08-07T11:34:54.671" v="106" actId="20577"/>
          <ac:spMkLst>
            <pc:docMk/>
            <pc:sldMk cId="420856392" sldId="308"/>
            <ac:spMk id="3" creationId="{8CF31E3F-0745-E234-C323-AEB440250D11}"/>
          </ac:spMkLst>
        </pc:spChg>
        <pc:spChg chg="mod">
          <ac:chgData name="Christine Muir - Scottish Recovery Network" userId="c9d6f7a0-dadc-4e57-8d60-49c201d8b396" providerId="ADAL" clId="{64FEA97F-F274-4B4A-97BA-999064643BA4}" dt="2026-08-07T11:42:22.687" v="1275" actId="33553"/>
          <ac:spMkLst>
            <pc:docMk/>
            <pc:sldMk cId="420856392" sldId="308"/>
            <ac:spMk id="4" creationId="{AFF4B4C1-0842-706C-255C-C6ED48F8B1D5}"/>
          </ac:spMkLst>
        </pc:spChg>
        <pc:picChg chg="mod">
          <ac:chgData name="Christine Muir - Scottish Recovery Network" userId="c9d6f7a0-dadc-4e57-8d60-49c201d8b396" providerId="ADAL" clId="{64FEA97F-F274-4B4A-97BA-999064643BA4}" dt="2026-08-07T11:41:49.633" v="1262" actId="962"/>
          <ac:picMkLst>
            <pc:docMk/>
            <pc:sldMk cId="420856392" sldId="308"/>
            <ac:picMk id="9" creationId="{054B82FD-152E-6832-8C36-2EDC27BCD50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7AB93-4981-4968-A18B-522DF2ADF388}" type="datetimeFigureOut">
              <a:rPr lang="en-US" smtClean="0"/>
              <a:t>8/14/2026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F2859C-4632-4E1D-BCA1-79A88736FC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699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408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7817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4286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60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518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4806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2094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15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2236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9307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052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8C1FB1-C591-7240-B819-086663B5B48F}" type="datetimeFigureOut">
              <a:rPr lang="en-GB" smtClean="0"/>
              <a:t>14/08/2026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77CB58-59AD-9547-98D0-5AFD7D1EB72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4671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07QUFUgurbM?start=2&amp;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55E043B-5A47-8A08-E9CA-BD6627C772F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2217" y="2031880"/>
            <a:ext cx="6303329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Peer support and recovery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0AA079-6B8E-3A98-E263-FC8A8FAAA789}"/>
              </a:ext>
            </a:extLst>
          </p:cNvPr>
          <p:cNvSpPr txBox="1"/>
          <p:nvPr/>
        </p:nvSpPr>
        <p:spPr>
          <a:xfrm>
            <a:off x="682217" y="2698760"/>
            <a:ext cx="64475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>
                <a:solidFill>
                  <a:srgbClr val="3D66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Peer2Peer slides</a:t>
            </a:r>
            <a:r>
              <a:rPr lang="en-GB" sz="2800" b="1" dirty="0">
                <a:solidFill>
                  <a:srgbClr val="3D66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module one, </a:t>
            </a:r>
          </a:p>
          <a:p>
            <a:r>
              <a:rPr lang="en-GB" sz="2800" b="1" dirty="0">
                <a:solidFill>
                  <a:srgbClr val="3D668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session three</a:t>
            </a:r>
          </a:p>
        </p:txBody>
      </p:sp>
      <p:pic>
        <p:nvPicPr>
          <p:cNvPr id="5" name="Picture 4" descr="Scottish Recovery Network logo.">
            <a:extLst>
              <a:ext uri="{FF2B5EF4-FFF2-40B4-BE49-F238E27FC236}">
                <a16:creationId xmlns:a16="http://schemas.microsoft.com/office/drawing/2014/main" id="{0EFE12EA-2B9C-A3F3-435B-CB569B00B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552" y="366899"/>
            <a:ext cx="1761897" cy="890093"/>
          </a:xfrm>
          <a:prstGeom prst="rect">
            <a:avLst/>
          </a:prstGeom>
        </p:spPr>
      </p:pic>
      <p:pic>
        <p:nvPicPr>
          <p:cNvPr id="3" name="Picture 2" descr="Icons of three people standing in a row. One person is on a raised platform. A video camera sits to the side of them. A speech bubble, arrow pointing upwards and lightbulb are above them.">
            <a:extLst>
              <a:ext uri="{FF2B5EF4-FFF2-40B4-BE49-F238E27FC236}">
                <a16:creationId xmlns:a16="http://schemas.microsoft.com/office/drawing/2014/main" id="{A06D2C74-7307-8502-CC67-F21EC2AB3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978" y="3429000"/>
            <a:ext cx="2728595" cy="2728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1112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C2B14-D0BF-BBD5-7B03-82014FB2F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56867A-543D-0CD4-F888-C05B6545862E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Introducing peer support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8B1A34-5AB9-3F5F-1E65-64D3E2E5B63C}"/>
              </a:ext>
            </a:extLst>
          </p:cNvPr>
          <p:cNvSpPr txBox="1"/>
          <p:nvPr/>
        </p:nvSpPr>
        <p:spPr>
          <a:xfrm>
            <a:off x="922867" y="1484904"/>
            <a:ext cx="7518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How might you use CHIME in your personal life, work life, or in future peer practice?</a:t>
            </a:r>
          </a:p>
          <a:p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Share your ideas with the room and together we will create a mind map!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96D07BB-5F3F-5782-53F6-3C64EEE0524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2385" y="240918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0B8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Activity two: Using CHIME in practice</a:t>
            </a:r>
          </a:p>
        </p:txBody>
      </p:sp>
    </p:spTree>
    <p:extLst>
      <p:ext uri="{BB962C8B-B14F-4D97-AF65-F5344CB8AC3E}">
        <p14:creationId xmlns:p14="http://schemas.microsoft.com/office/powerpoint/2010/main" val="404690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532BF-17EC-C00B-922C-89C28C30E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4B36-D9A8-3994-E153-0BCE10FCE91D}"/>
              </a:ext>
            </a:extLst>
          </p:cNvPr>
          <p:cNvSpPr txBox="1"/>
          <p:nvPr/>
        </p:nvSpPr>
        <p:spPr>
          <a:xfrm>
            <a:off x="-32385" y="652720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Introducing peer support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9A11350-1611-7F04-E748-31E07C2459D2}"/>
              </a:ext>
            </a:extLst>
          </p:cNvPr>
          <p:cNvSpPr/>
          <p:nvPr/>
        </p:nvSpPr>
        <p:spPr>
          <a:xfrm>
            <a:off x="516465" y="1348612"/>
            <a:ext cx="3996267" cy="1456267"/>
          </a:xfrm>
          <a:prstGeom prst="roundRect">
            <a:avLst/>
          </a:prstGeom>
          <a:ln w="76200">
            <a:solidFill>
              <a:srgbClr val="41698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Promotes hope, identifying strengths and abilities generates hope, a key ingredient of recovery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936A9A8-8D91-A0C3-A2F7-72C9D02B36B2}"/>
              </a:ext>
            </a:extLst>
          </p:cNvPr>
          <p:cNvSpPr/>
          <p:nvPr/>
        </p:nvSpPr>
        <p:spPr>
          <a:xfrm>
            <a:off x="516467" y="4730778"/>
            <a:ext cx="3014133" cy="1456267"/>
          </a:xfrm>
          <a:prstGeom prst="roundRect">
            <a:avLst/>
          </a:prstGeom>
          <a:noFill/>
          <a:ln w="76200">
            <a:solidFill>
              <a:srgbClr val="E03A8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Encourages empowerment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CC95E14-3403-9044-8585-8A27857D8711}"/>
              </a:ext>
            </a:extLst>
          </p:cNvPr>
          <p:cNvSpPr/>
          <p:nvPr/>
        </p:nvSpPr>
        <p:spPr>
          <a:xfrm>
            <a:off x="516466" y="3060644"/>
            <a:ext cx="3996267" cy="1456267"/>
          </a:xfrm>
          <a:prstGeom prst="roundRect">
            <a:avLst/>
          </a:prstGeom>
          <a:noFill/>
          <a:ln w="76200">
            <a:solidFill>
              <a:srgbClr val="F8B0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Promotes resilience, people who are more aware of their strengths are more able to anticipate and bounce back from challenges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DC079A0-4847-8E41-5B7E-29A1E8365880}"/>
              </a:ext>
            </a:extLst>
          </p:cNvPr>
          <p:cNvSpPr/>
          <p:nvPr/>
        </p:nvSpPr>
        <p:spPr>
          <a:xfrm>
            <a:off x="4792132" y="3060644"/>
            <a:ext cx="3996268" cy="1456267"/>
          </a:xfrm>
          <a:prstGeom prst="roundRect">
            <a:avLst/>
          </a:prstGeom>
          <a:noFill/>
          <a:ln w="76200">
            <a:solidFill>
              <a:srgbClr val="1BB5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Recognises each person as a unique individual with strengths, goals and dreams rather than as a collection of problems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152837-6130-2EDA-2472-61F3B5892976}"/>
              </a:ext>
            </a:extLst>
          </p:cNvPr>
          <p:cNvSpPr/>
          <p:nvPr/>
        </p:nvSpPr>
        <p:spPr>
          <a:xfrm>
            <a:off x="4792132" y="1348613"/>
            <a:ext cx="3996268" cy="1456267"/>
          </a:xfrm>
          <a:prstGeom prst="roundRect">
            <a:avLst/>
          </a:prstGeom>
          <a:noFill/>
          <a:ln w="76200">
            <a:solidFill>
              <a:srgbClr val="E03A8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Recognises and validates the experience brought by people with experience of mental health problems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2AD2066-333D-32B7-814A-7C7F675CA651}"/>
              </a:ext>
            </a:extLst>
          </p:cNvPr>
          <p:cNvSpPr/>
          <p:nvPr/>
        </p:nvSpPr>
        <p:spPr>
          <a:xfrm>
            <a:off x="3869267" y="4728690"/>
            <a:ext cx="4919133" cy="1456267"/>
          </a:xfrm>
          <a:prstGeom prst="roundRect">
            <a:avLst/>
          </a:prstGeom>
          <a:noFill/>
          <a:ln w="76200">
            <a:solidFill>
              <a:srgbClr val="4169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Focusing on strengths does not mean that people will not experience problems, but it does help to foster environments and learning opportunities that support recovery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08C1C7-6375-415D-FD22-38A109877B1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2385" y="240918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0B8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Strengths-based approach</a:t>
            </a:r>
          </a:p>
        </p:txBody>
      </p:sp>
    </p:spTree>
    <p:extLst>
      <p:ext uri="{BB962C8B-B14F-4D97-AF65-F5344CB8AC3E}">
        <p14:creationId xmlns:p14="http://schemas.microsoft.com/office/powerpoint/2010/main" val="2387753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7520E-BF9E-C9FA-5F1E-ACB464F30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339ADE-AA1A-0394-5702-998EAC4B2BEA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  <a:ln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Introducing peer support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79DC3E-50A6-DC5B-8233-597CA64A68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2385" y="240918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0B8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Learning intentions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A0E086-4DC4-6CBF-B1A6-F46FFD19599C}"/>
              </a:ext>
            </a:extLst>
          </p:cNvPr>
          <p:cNvSpPr txBox="1"/>
          <p:nvPr/>
        </p:nvSpPr>
        <p:spPr>
          <a:xfrm>
            <a:off x="908600" y="1670846"/>
            <a:ext cx="679865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Co-create an understanding of what a ‘recovery approach’ means and how peer support contributes</a:t>
            </a:r>
            <a:endParaRPr lang="en-GB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6841A3-B5C4-E2EA-45FE-B61769898DF1}"/>
              </a:ext>
            </a:extLst>
          </p:cNvPr>
          <p:cNvSpPr txBox="1"/>
          <p:nvPr/>
        </p:nvSpPr>
        <p:spPr>
          <a:xfrm>
            <a:off x="908600" y="2852254"/>
            <a:ext cx="65943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Explore the CHIME framework together and share ways to use it in practice </a:t>
            </a:r>
            <a:endParaRPr lang="en-GB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75C6E3-A32D-F19D-F412-8433D4EE8AE6}"/>
              </a:ext>
            </a:extLst>
          </p:cNvPr>
          <p:cNvSpPr txBox="1"/>
          <p:nvPr/>
        </p:nvSpPr>
        <p:spPr>
          <a:xfrm>
            <a:off x="908600" y="3695107"/>
            <a:ext cx="5851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Understand why a strengths-based approach matters in peer support</a:t>
            </a:r>
          </a:p>
        </p:txBody>
      </p:sp>
      <p:pic>
        <p:nvPicPr>
          <p:cNvPr id="8" name="Picture 7" descr="Illustration showing a stylised person with a green head and a torso split between yellow stripes and solid green with a pink heart. A pink and blue winding path runs behind the figure, with a glowing yellow light bulb symbolising an idea above the head.">
            <a:extLst>
              <a:ext uri="{FF2B5EF4-FFF2-40B4-BE49-F238E27FC236}">
                <a16:creationId xmlns:a16="http://schemas.microsoft.com/office/drawing/2014/main" id="{38284BA6-904C-F4B2-721D-E5D90C046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111" y="3922324"/>
            <a:ext cx="2360826" cy="236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46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52353-3E3F-52E7-4B5F-ED622EAE4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CF31E3F-0745-E234-C323-AEB440250D11}"/>
              </a:ext>
            </a:extLst>
          </p:cNvPr>
          <p:cNvSpPr txBox="1"/>
          <p:nvPr/>
        </p:nvSpPr>
        <p:spPr>
          <a:xfrm>
            <a:off x="-32385" y="6543509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Introducing peer support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C44085-B040-182A-C250-A5A858FC69A7}"/>
              </a:ext>
            </a:extLst>
          </p:cNvPr>
          <p:cNvSpPr txBox="1"/>
          <p:nvPr/>
        </p:nvSpPr>
        <p:spPr>
          <a:xfrm>
            <a:off x="439974" y="1466771"/>
            <a:ext cx="78631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What’s one thing you are taking </a:t>
            </a:r>
            <a:r>
              <a:rPr lang="en-GB" sz="3600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GB" sz="3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way</a:t>
            </a:r>
            <a:r>
              <a:rPr lang="en-GB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6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from today’s session?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 descr="A colorful shining star made up of teal, pink and orange triangles.&#10;">
            <a:extLst>
              <a:ext uri="{FF2B5EF4-FFF2-40B4-BE49-F238E27FC236}">
                <a16:creationId xmlns:a16="http://schemas.microsoft.com/office/drawing/2014/main" id="{054B82FD-152E-6832-8C36-2EDC27BCD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200" y="2737039"/>
            <a:ext cx="3052103" cy="305210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FF4B4C1-0842-706C-255C-C6ED48F8B1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2385" y="277013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0B8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Checking out question</a:t>
            </a:r>
          </a:p>
        </p:txBody>
      </p:sp>
    </p:spTree>
    <p:extLst>
      <p:ext uri="{BB962C8B-B14F-4D97-AF65-F5344CB8AC3E}">
        <p14:creationId xmlns:p14="http://schemas.microsoft.com/office/powerpoint/2010/main" val="420856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EE33E-E463-813D-C342-644F8C381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4A0A59-5C7C-A172-04B3-3CB5056739F1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  <a:ln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Introducing peer support</a:t>
            </a:r>
            <a:endParaRPr lang="en-GB" sz="1600" dirty="0">
              <a:solidFill>
                <a:schemeClr val="bg1"/>
              </a:solidFill>
              <a:effectLst/>
              <a:latin typeface="Verdana Pro Semibold" panose="020B07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23CFD5-729C-67D3-422E-39B4499417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2385" y="240918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0B8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Learning intentions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01077A-A147-232B-990B-B8190DC0A4AE}"/>
              </a:ext>
            </a:extLst>
          </p:cNvPr>
          <p:cNvSpPr txBox="1"/>
          <p:nvPr/>
        </p:nvSpPr>
        <p:spPr>
          <a:xfrm>
            <a:off x="908600" y="1670846"/>
            <a:ext cx="679865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Co-create an understanding of what a ‘recovery approach’ means and how peer support contributes</a:t>
            </a:r>
            <a:endParaRPr lang="en-GB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3ECFD3-2D04-C97D-6F19-691C29116535}"/>
              </a:ext>
            </a:extLst>
          </p:cNvPr>
          <p:cNvSpPr txBox="1"/>
          <p:nvPr/>
        </p:nvSpPr>
        <p:spPr>
          <a:xfrm>
            <a:off x="908600" y="2852254"/>
            <a:ext cx="65943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Explore the CHIME framework together and share ways to use it in practice </a:t>
            </a:r>
            <a:endParaRPr lang="en-GB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0C8D62-F860-A0B5-C271-68425982ADAE}"/>
              </a:ext>
            </a:extLst>
          </p:cNvPr>
          <p:cNvSpPr txBox="1"/>
          <p:nvPr/>
        </p:nvSpPr>
        <p:spPr>
          <a:xfrm>
            <a:off x="908600" y="3695107"/>
            <a:ext cx="5851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Understand why a strengths-based approach matters in peer support</a:t>
            </a:r>
          </a:p>
        </p:txBody>
      </p:sp>
      <p:pic>
        <p:nvPicPr>
          <p:cNvPr id="8" name="Picture 7" descr="Illustration showing a stylised person with a green head and a torso split between yellow stripes and solid green with a pink heart. A pink and blue winding path runs behind the figure, with a glowing yellow light bulb symbolising an idea above the head.">
            <a:extLst>
              <a:ext uri="{FF2B5EF4-FFF2-40B4-BE49-F238E27FC236}">
                <a16:creationId xmlns:a16="http://schemas.microsoft.com/office/drawing/2014/main" id="{51262045-B6BB-1856-A8EE-438DCF261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111" y="3922324"/>
            <a:ext cx="2360826" cy="236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119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DF929-772C-AF55-2678-8AFA7E75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5E836-EFD2-2FAD-FB1B-3511033C06C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8166" y="244211"/>
            <a:ext cx="9144000" cy="49244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 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Group learning agreement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81EA6F-2EDA-BDE5-1EAD-299669169FA9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Introducing peer support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00F913A-20FB-CAF9-84F9-BA1FA9BCF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600" y="1100666"/>
            <a:ext cx="7755467" cy="711200"/>
          </a:xfrm>
          <a:prstGeom prst="roundRect">
            <a:avLst/>
          </a:prstGeom>
          <a:noFill/>
          <a:ln w="28575">
            <a:solidFill>
              <a:srgbClr val="E9446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4F1027-FFA7-BAD9-DB4A-B27E39269029}"/>
              </a:ext>
            </a:extLst>
          </p:cNvPr>
          <p:cNvSpPr txBox="1"/>
          <p:nvPr/>
        </p:nvSpPr>
        <p:spPr>
          <a:xfrm>
            <a:off x="558800" y="819351"/>
            <a:ext cx="1608668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Connections</a:t>
            </a:r>
            <a:endParaRPr lang="en-US" sz="1600" dirty="0">
              <a:latin typeface="Verdana Pro Cond Semibold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C38193-7126-4A87-897C-2F9DCF4301AC}"/>
              </a:ext>
            </a:extLst>
          </p:cNvPr>
          <p:cNvSpPr txBox="1"/>
          <p:nvPr/>
        </p:nvSpPr>
        <p:spPr>
          <a:xfrm>
            <a:off x="1092199" y="1293964"/>
            <a:ext cx="6493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Device free environment, maintaining confidentiality 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83B92D4-FA4B-8230-19D0-C3332DFBB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600" y="2189619"/>
            <a:ext cx="7755467" cy="711200"/>
          </a:xfrm>
          <a:prstGeom prst="roundRect">
            <a:avLst/>
          </a:prstGeom>
          <a:noFill/>
          <a:ln w="28575">
            <a:solidFill>
              <a:srgbClr val="32BCB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DA018A-21CC-F9F1-B74B-7481ECFAA584}"/>
              </a:ext>
            </a:extLst>
          </p:cNvPr>
          <p:cNvSpPr txBox="1"/>
          <p:nvPr/>
        </p:nvSpPr>
        <p:spPr>
          <a:xfrm>
            <a:off x="558800" y="1908304"/>
            <a:ext cx="999068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Hope</a:t>
            </a:r>
            <a:endParaRPr lang="en-US" dirty="0">
              <a:latin typeface="Verdana Pro Cond Semibold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6AD9BC-D3C8-F2BB-F408-2AEE70B7775F}"/>
              </a:ext>
            </a:extLst>
          </p:cNvPr>
          <p:cNvSpPr txBox="1"/>
          <p:nvPr/>
        </p:nvSpPr>
        <p:spPr>
          <a:xfrm>
            <a:off x="1092199" y="2382917"/>
            <a:ext cx="6493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Focusing on the possible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7A97F26-3D27-721A-29D8-9147B25D0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600" y="3278571"/>
            <a:ext cx="7755467" cy="711200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122873-1C2C-2ED4-9FCB-9BB310891074}"/>
              </a:ext>
            </a:extLst>
          </p:cNvPr>
          <p:cNvSpPr txBox="1"/>
          <p:nvPr/>
        </p:nvSpPr>
        <p:spPr>
          <a:xfrm>
            <a:off x="558800" y="2997256"/>
            <a:ext cx="1185333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Identity</a:t>
            </a:r>
            <a:endParaRPr lang="en-US" sz="1600" dirty="0">
              <a:latin typeface="Verdana Pro Cond Semibold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7193ED-4019-FFEE-B503-46086CD712A1}"/>
              </a:ext>
            </a:extLst>
          </p:cNvPr>
          <p:cNvSpPr txBox="1"/>
          <p:nvPr/>
        </p:nvSpPr>
        <p:spPr>
          <a:xfrm>
            <a:off x="1092199" y="3475853"/>
            <a:ext cx="6925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Respect everyone's individuality  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54BF786-C572-6289-7A4E-4D36F83D3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600" y="4360387"/>
            <a:ext cx="7755467" cy="7112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39F576-39B3-30DD-D531-8EB086D8D364}"/>
              </a:ext>
            </a:extLst>
          </p:cNvPr>
          <p:cNvSpPr txBox="1"/>
          <p:nvPr/>
        </p:nvSpPr>
        <p:spPr>
          <a:xfrm>
            <a:off x="558799" y="4079072"/>
            <a:ext cx="1117601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Meaning</a:t>
            </a:r>
            <a:endParaRPr lang="en-US" sz="1600" dirty="0">
              <a:latin typeface="Verdana Pro Cond Semibold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6F0C93-79BE-AF52-9042-3090439491BE}"/>
              </a:ext>
            </a:extLst>
          </p:cNvPr>
          <p:cNvSpPr txBox="1"/>
          <p:nvPr/>
        </p:nvSpPr>
        <p:spPr>
          <a:xfrm>
            <a:off x="1092199" y="4553685"/>
            <a:ext cx="6493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Value different perspectives, even if we don’t all agree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424501D-CDA1-F6BE-8E34-0917D4AB4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599" y="5396355"/>
            <a:ext cx="7755467" cy="711200"/>
          </a:xfrm>
          <a:prstGeom prst="round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2296A2-8671-A81D-79E6-8F42F216A0B6}"/>
              </a:ext>
            </a:extLst>
          </p:cNvPr>
          <p:cNvSpPr txBox="1"/>
          <p:nvPr/>
        </p:nvSpPr>
        <p:spPr>
          <a:xfrm>
            <a:off x="558800" y="5154284"/>
            <a:ext cx="1761068" cy="4086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D6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Verdana Pro Cond Semibold" panose="020F0502020204030204" pitchFamily="34" charset="0"/>
              </a:rPr>
              <a:t>Empowerment</a:t>
            </a:r>
            <a:endParaRPr lang="en-US" sz="1600" dirty="0">
              <a:latin typeface="Verdana Pro Cond Semibold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D12A62-203B-8907-8575-627927BD4736}"/>
              </a:ext>
            </a:extLst>
          </p:cNvPr>
          <p:cNvSpPr txBox="1"/>
          <p:nvPr/>
        </p:nvSpPr>
        <p:spPr>
          <a:xfrm>
            <a:off x="1092199" y="5602346"/>
            <a:ext cx="6493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Verdana" panose="020B0604030504040204" pitchFamily="34" charset="0"/>
                <a:ea typeface="Verdana" panose="020B0604030504040204" pitchFamily="34" charset="0"/>
              </a:rPr>
              <a:t>Give everyone a chance to speak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Picture 6" descr="Icons of two people chatting with a speech bubble above them.">
            <a:extLst>
              <a:ext uri="{FF2B5EF4-FFF2-40B4-BE49-F238E27FC236}">
                <a16:creationId xmlns:a16="http://schemas.microsoft.com/office/drawing/2014/main" id="{7A4A742A-35A5-A162-97AE-134C62F78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3614" y="744518"/>
            <a:ext cx="1163786" cy="1163786"/>
          </a:xfrm>
          <a:prstGeom prst="rect">
            <a:avLst/>
          </a:prstGeom>
        </p:spPr>
      </p:pic>
      <p:pic>
        <p:nvPicPr>
          <p:cNvPr id="27" name="Picture 26" descr="Icon of a person with a shining star above them.">
            <a:extLst>
              <a:ext uri="{FF2B5EF4-FFF2-40B4-BE49-F238E27FC236}">
                <a16:creationId xmlns:a16="http://schemas.microsoft.com/office/drawing/2014/main" id="{00392259-41C1-E826-0277-40ED27486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996" y="1627806"/>
            <a:ext cx="1421794" cy="1421794"/>
          </a:xfrm>
          <a:prstGeom prst="rect">
            <a:avLst/>
          </a:prstGeom>
        </p:spPr>
      </p:pic>
      <p:pic>
        <p:nvPicPr>
          <p:cNvPr id="29" name="Picture 28" descr="Icons of a group of four people with a yellow circle behind them.">
            <a:extLst>
              <a:ext uri="{FF2B5EF4-FFF2-40B4-BE49-F238E27FC236}">
                <a16:creationId xmlns:a16="http://schemas.microsoft.com/office/drawing/2014/main" id="{BA43C9DB-0E93-0C4C-A6C8-73C467D3C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235" y="3904424"/>
            <a:ext cx="1421794" cy="1421794"/>
          </a:xfrm>
          <a:prstGeom prst="rect">
            <a:avLst/>
          </a:prstGeom>
        </p:spPr>
      </p:pic>
      <p:pic>
        <p:nvPicPr>
          <p:cNvPr id="31" name="Picture 30" descr="Icons of three people with a light bulb above them. The person in front has a love heart on their chest.">
            <a:extLst>
              <a:ext uri="{FF2B5EF4-FFF2-40B4-BE49-F238E27FC236}">
                <a16:creationId xmlns:a16="http://schemas.microsoft.com/office/drawing/2014/main" id="{187DDA3A-0E95-F161-B9F5-1EE1A0C08B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7345" y="4876047"/>
            <a:ext cx="1480106" cy="1480106"/>
          </a:xfrm>
          <a:prstGeom prst="rect">
            <a:avLst/>
          </a:prstGeom>
        </p:spPr>
      </p:pic>
      <p:pic>
        <p:nvPicPr>
          <p:cNvPr id="9" name="Picture 8" descr="Abstract graphic featuring a circular design divided into four coloured quadrants: yellow, orange, teal, and pink. Central icon of a person.">
            <a:extLst>
              <a:ext uri="{FF2B5EF4-FFF2-40B4-BE49-F238E27FC236}">
                <a16:creationId xmlns:a16="http://schemas.microsoft.com/office/drawing/2014/main" id="{7E0FFB49-E8F7-ADF2-AA23-99AC3AE01B3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683" t="9739" r="9854" b="8298"/>
          <a:stretch>
            <a:fillRect/>
          </a:stretch>
        </p:blipFill>
        <p:spPr>
          <a:xfrm>
            <a:off x="5168187" y="3129122"/>
            <a:ext cx="942171" cy="94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144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B3755-122B-767E-2D70-8830C789D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8E9A77-CD1D-D010-3E02-BFBF1E8CB9D3}"/>
              </a:ext>
            </a:extLst>
          </p:cNvPr>
          <p:cNvSpPr txBox="1"/>
          <p:nvPr/>
        </p:nvSpPr>
        <p:spPr>
          <a:xfrm>
            <a:off x="-32385" y="6518222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effectLst/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</a:t>
            </a:r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Introducing peer support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AFBC11-26D0-DE45-A707-D51E9D9790DE}"/>
              </a:ext>
            </a:extLst>
          </p:cNvPr>
          <p:cNvSpPr txBox="1"/>
          <p:nvPr/>
        </p:nvSpPr>
        <p:spPr>
          <a:xfrm>
            <a:off x="566100" y="1742563"/>
            <a:ext cx="82625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Verdana" panose="020B0604030504040204" pitchFamily="34" charset="0"/>
                <a:ea typeface="Verdana" panose="020B0604030504040204" pitchFamily="34" charset="0"/>
              </a:rPr>
              <a:t>If you had to describe peer support in one word or phrase, what would you choose?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Picture 4" descr="Icons of five people with a range of different coloured dots above them. An arrow from behind them points to the left. Also above them are a sun, shining lightbulb and two speech bubbles.&#10;&#10;">
            <a:extLst>
              <a:ext uri="{FF2B5EF4-FFF2-40B4-BE49-F238E27FC236}">
                <a16:creationId xmlns:a16="http://schemas.microsoft.com/office/drawing/2014/main" id="{315509C2-9F74-33EA-3BC3-44D3220B9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228" y="3133708"/>
            <a:ext cx="4403544" cy="323736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BC4DE3A-E919-5A9D-BFB4-D2B31465065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2385" y="240918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0B8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Checking in question</a:t>
            </a:r>
          </a:p>
        </p:txBody>
      </p:sp>
    </p:spTree>
    <p:extLst>
      <p:ext uri="{BB962C8B-B14F-4D97-AF65-F5344CB8AC3E}">
        <p14:creationId xmlns:p14="http://schemas.microsoft.com/office/powerpoint/2010/main" val="1026481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BFB21-A707-99FF-D0EB-EF0596F52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2B1FFD-2CFA-4E31-FB0F-15CBFE74AC61}"/>
              </a:ext>
            </a:extLst>
          </p:cNvPr>
          <p:cNvSpPr txBox="1"/>
          <p:nvPr/>
        </p:nvSpPr>
        <p:spPr>
          <a:xfrm>
            <a:off x="-32386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Introducing peer support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7E12AB-4CA8-A278-52D1-1F32A77E6745}"/>
              </a:ext>
            </a:extLst>
          </p:cNvPr>
          <p:cNvSpPr txBox="1"/>
          <p:nvPr/>
        </p:nvSpPr>
        <p:spPr>
          <a:xfrm>
            <a:off x="470110" y="1257571"/>
            <a:ext cx="764095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“Rather than fight the illness, I felt like I had to accept it. </a:t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I’m not fighting you anymore. What I am going to do is I </a:t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am going to try and work with you and work round you </a:t>
            </a:r>
            <a:b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and see if I can get some kind of peace.”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“It’s a journey, there’s always room for learning and improvement so I’m always improving.”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“Recovery to me meant that I was spending more positive time with my family and I wasn’t always in the house all the time…I love sharing things with other people.”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“At first it was like having a jigsaw without the picture, then finding the pieces as I went along until finally I got it. I got the whole picture.”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b="1" dirty="0">
                <a:solidFill>
                  <a:srgbClr val="4169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Excerpts from the Making Recovery Real in Dundee films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0C7638-A941-D3DC-9F46-DBB7D0E8C7A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8166" y="244211"/>
            <a:ext cx="9144000" cy="49244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 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What does recovery mean?</a:t>
            </a:r>
          </a:p>
        </p:txBody>
      </p:sp>
      <p:pic>
        <p:nvPicPr>
          <p:cNvPr id="5" name="Picture 4" descr="Two speech bubbles.">
            <a:extLst>
              <a:ext uri="{FF2B5EF4-FFF2-40B4-BE49-F238E27FC236}">
                <a16:creationId xmlns:a16="http://schemas.microsoft.com/office/drawing/2014/main" id="{2A38D697-6864-C4AB-0E9D-A53941201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128" y="0"/>
            <a:ext cx="2351706" cy="235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117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22CC7-B6FE-B99D-F0A1-08077ACC6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C05788-61AD-1C00-2972-6B5B12E1404E}"/>
              </a:ext>
            </a:extLst>
          </p:cNvPr>
          <p:cNvSpPr txBox="1"/>
          <p:nvPr/>
        </p:nvSpPr>
        <p:spPr>
          <a:xfrm>
            <a:off x="554882" y="3620890"/>
            <a:ext cx="71613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Group discussion</a:t>
            </a:r>
            <a:endParaRPr lang="en-GB" sz="2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B966DE-BD54-E595-1AC4-55F476AFCBF6}"/>
              </a:ext>
            </a:extLst>
          </p:cNvPr>
          <p:cNvSpPr txBox="1"/>
          <p:nvPr/>
        </p:nvSpPr>
        <p:spPr>
          <a:xfrm>
            <a:off x="554882" y="4096280"/>
            <a:ext cx="690186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Discuss your reflections on the quotes and if comfortable, share your definitions of recovery as a group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113C42-E38B-419B-A22A-1C2D31D86B76}"/>
              </a:ext>
            </a:extLst>
          </p:cNvPr>
          <p:cNvSpPr txBox="1"/>
          <p:nvPr/>
        </p:nvSpPr>
        <p:spPr>
          <a:xfrm>
            <a:off x="554882" y="1341737"/>
            <a:ext cx="71613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Individual reflection</a:t>
            </a:r>
            <a:endParaRPr lang="en-GB" sz="22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A8552F-05EB-0795-DC3C-43BACA8127AE}"/>
              </a:ext>
            </a:extLst>
          </p:cNvPr>
          <p:cNvSpPr txBox="1"/>
          <p:nvPr/>
        </p:nvSpPr>
        <p:spPr>
          <a:xfrm>
            <a:off x="554882" y="1979798"/>
            <a:ext cx="730984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Reflect on the quotes in the workbook, highlight or circle words you are drawn to and begin to create your own definition of recovery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6D6A3D-1C30-FE4D-CDE8-04C4923A5CAB}"/>
              </a:ext>
            </a:extLst>
          </p:cNvPr>
          <p:cNvSpPr txBox="1"/>
          <p:nvPr/>
        </p:nvSpPr>
        <p:spPr>
          <a:xfrm>
            <a:off x="-32386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Introducing peer support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D93897-F4A8-590B-BCE7-5F36051155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2385" y="240918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0B8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Activity one: Defining recovery</a:t>
            </a:r>
          </a:p>
        </p:txBody>
      </p:sp>
    </p:spTree>
    <p:extLst>
      <p:ext uri="{BB962C8B-B14F-4D97-AF65-F5344CB8AC3E}">
        <p14:creationId xmlns:p14="http://schemas.microsoft.com/office/powerpoint/2010/main" val="537467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FCBAD-4D08-6C26-26A1-BA7F4876E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5029A2-5712-1444-45FF-B7B4A9DA1B7A}"/>
              </a:ext>
            </a:extLst>
          </p:cNvPr>
          <p:cNvSpPr txBox="1"/>
          <p:nvPr/>
        </p:nvSpPr>
        <p:spPr>
          <a:xfrm>
            <a:off x="-32386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Introducing peer support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D18495A-87E2-B192-7966-7A41CE0A0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938513"/>
              </p:ext>
            </p:extLst>
          </p:nvPr>
        </p:nvGraphicFramePr>
        <p:xfrm>
          <a:off x="829733" y="1143001"/>
          <a:ext cx="7484533" cy="4690533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532441">
                  <a:extLst>
                    <a:ext uri="{9D8B030D-6E8A-4147-A177-3AD203B41FA5}">
                      <a16:colId xmlns:a16="http://schemas.microsoft.com/office/drawing/2014/main" val="3745480913"/>
                    </a:ext>
                  </a:extLst>
                </a:gridCol>
                <a:gridCol w="1855718">
                  <a:extLst>
                    <a:ext uri="{9D8B030D-6E8A-4147-A177-3AD203B41FA5}">
                      <a16:colId xmlns:a16="http://schemas.microsoft.com/office/drawing/2014/main" val="2544699735"/>
                    </a:ext>
                  </a:extLst>
                </a:gridCol>
                <a:gridCol w="5096374">
                  <a:extLst>
                    <a:ext uri="{9D8B030D-6E8A-4147-A177-3AD203B41FA5}">
                      <a16:colId xmlns:a16="http://schemas.microsoft.com/office/drawing/2014/main" val="3828391128"/>
                    </a:ext>
                  </a:extLst>
                </a:gridCol>
              </a:tblGrid>
              <a:tr h="876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36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Connections</a:t>
                      </a:r>
                      <a:endParaRPr lang="en-US" sz="16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Having relationships and being connected with other people in a positive way.</a:t>
                      </a:r>
                      <a:endParaRPr lang="en-US" sz="1600" b="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381427"/>
                  </a:ext>
                </a:extLst>
              </a:tr>
              <a:tr h="8764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36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Hope</a:t>
                      </a:r>
                      <a:endParaRPr lang="en-US" sz="1600" b="1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Having hope that recovery is possible and the motivation to change.</a:t>
                      </a:r>
                      <a:endParaRPr lang="en-US" sz="16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50133091"/>
                  </a:ext>
                </a:extLst>
              </a:tr>
              <a:tr h="979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36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Identity</a:t>
                      </a:r>
                      <a:endParaRPr lang="en-US" sz="1600" b="1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Regaining a positive sense of self and identity.</a:t>
                      </a:r>
                      <a:endParaRPr lang="en-US" sz="16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75385831"/>
                  </a:ext>
                </a:extLst>
              </a:tr>
              <a:tr h="979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36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Meaning</a:t>
                      </a:r>
                      <a:endParaRPr lang="en-US" sz="1600" b="1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Finding one’s own meaning and purpose in life.</a:t>
                      </a:r>
                      <a:endParaRPr lang="en-US" sz="16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49238834"/>
                  </a:ext>
                </a:extLst>
              </a:tr>
              <a:tr h="9792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</a:t>
                      </a:r>
                      <a:endParaRPr lang="en-US" sz="1200" kern="1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368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Empowerment</a:t>
                      </a:r>
                      <a:endParaRPr lang="en-US" sz="1600" b="1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Focussing on strengths and having control over life.</a:t>
                      </a:r>
                      <a:endParaRPr lang="en-US" sz="1600" kern="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 anchor="ctr"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5908013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E0DDCF6D-ACF9-5780-D1E6-04A8866E041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2385" y="240918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0B8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CHIME framework</a:t>
            </a:r>
          </a:p>
        </p:txBody>
      </p:sp>
    </p:spTree>
    <p:extLst>
      <p:ext uri="{BB962C8B-B14F-4D97-AF65-F5344CB8AC3E}">
        <p14:creationId xmlns:p14="http://schemas.microsoft.com/office/powerpoint/2010/main" val="4116459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4CAB0A-15E9-2F81-66C6-DD3E55B67F1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7942" y="231234"/>
            <a:ext cx="2802322" cy="49244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Break</a:t>
            </a: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Illustration of a clock with a teal outer ring, yellow inner ring, and white face. Clock hands are pink, showing time approximately 9:10, with two yellow highlights on the face suggesting reflections or shine.">
            <a:extLst>
              <a:ext uri="{FF2B5EF4-FFF2-40B4-BE49-F238E27FC236}">
                <a16:creationId xmlns:a16="http://schemas.microsoft.com/office/drawing/2014/main" id="{08211012-3D73-1BDA-0400-EA5AF4A7B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194" y="904194"/>
            <a:ext cx="5049612" cy="50496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55B83B-002D-42CE-197D-ECCB472A9027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Introducing peer support</a:t>
            </a:r>
          </a:p>
        </p:txBody>
      </p:sp>
    </p:spTree>
    <p:extLst>
      <p:ext uri="{BB962C8B-B14F-4D97-AF65-F5344CB8AC3E}">
        <p14:creationId xmlns:p14="http://schemas.microsoft.com/office/powerpoint/2010/main" val="3059564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0BE9B-EF68-A6DE-37A9-D547D24BD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159239-519F-3A52-7552-7CBC270CD2A2}"/>
              </a:ext>
            </a:extLst>
          </p:cNvPr>
          <p:cNvSpPr txBox="1"/>
          <p:nvPr/>
        </p:nvSpPr>
        <p:spPr>
          <a:xfrm>
            <a:off x="-32385" y="6519446"/>
            <a:ext cx="9208770" cy="338554"/>
          </a:xfrm>
          <a:prstGeom prst="rect">
            <a:avLst/>
          </a:prstGeom>
          <a:solidFill>
            <a:srgbClr val="3D668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Verdana Pro Semibold" panose="020B0704030504040204" pitchFamily="34" charset="0"/>
                <a:ea typeface="Verdana" panose="020B0604030504040204" pitchFamily="34" charset="0"/>
              </a:rPr>
              <a:t>	Peer2Peer: Module one - Introducing peer support</a:t>
            </a:r>
          </a:p>
        </p:txBody>
      </p:sp>
      <p:pic>
        <p:nvPicPr>
          <p:cNvPr id="4" name="Online Media 3" title="5min explainer: Measuring change in mental health with the CHIME framework">
            <a:hlinkClick r:id="" action="ppaction://media"/>
            <a:extLst>
              <a:ext uri="{FF2B5EF4-FFF2-40B4-BE49-F238E27FC236}">
                <a16:creationId xmlns:a16="http://schemas.microsoft.com/office/drawing/2014/main" id="{2BA456A1-128A-9852-BE1E-FAB0DF48542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847725"/>
            <a:ext cx="9144000" cy="516255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7B160BF-6FA2-38CC-4CAF-808C42B7AAD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2385" y="240918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A0B8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 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 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A7358B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Moray Wellbeing Hub and CHIME</a:t>
            </a:r>
          </a:p>
        </p:txBody>
      </p:sp>
    </p:spTree>
    <p:extLst>
      <p:ext uri="{BB962C8B-B14F-4D97-AF65-F5344CB8AC3E}">
        <p14:creationId xmlns:p14="http://schemas.microsoft.com/office/powerpoint/2010/main" val="278273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5DACF85271284390D3B3D7DEA2E853" ma:contentTypeVersion="19" ma:contentTypeDescription="Create a new document." ma:contentTypeScope="" ma:versionID="fedb6aaa7616020fed345d4da379fc4e">
  <xsd:schema xmlns:xsd="http://www.w3.org/2001/XMLSchema" xmlns:xs="http://www.w3.org/2001/XMLSchema" xmlns:p="http://schemas.microsoft.com/office/2006/metadata/properties" xmlns:ns2="8b74137d-d9be-4ff9-a4f9-d6f2ef9856c7" xmlns:ns3="97e4de13-b538-49c5-8d45-ef9af064884b" targetNamespace="http://schemas.microsoft.com/office/2006/metadata/properties" ma:root="true" ma:fieldsID="7de9e8909cf99346502b5682943c7bba" ns2:_="" ns3:_="">
    <xsd:import namespace="8b74137d-d9be-4ff9-a4f9-d6f2ef9856c7"/>
    <xsd:import namespace="97e4de13-b538-49c5-8d45-ef9af064884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74137d-d9be-4ff9-a4f9-d6f2ef9856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f213110-68b5-4d1d-853d-28854cc312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e4de13-b538-49c5-8d45-ef9af064884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a0b75df-fdbd-4ca4-a34f-5ddb575c46ee}" ma:internalName="TaxCatchAll" ma:showField="CatchAllData" ma:web="97e4de13-b538-49c5-8d45-ef9af06488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7e4de13-b538-49c5-8d45-ef9af064884b" xsi:nil="true"/>
    <lcf76f155ced4ddcb4097134ff3c332f xmlns="8b74137d-d9be-4ff9-a4f9-d6f2ef9856c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695E55D-9D5C-4A29-9226-C552D9D5AA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B62016-6667-4724-993B-87E58B2E57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74137d-d9be-4ff9-a4f9-d6f2ef9856c7"/>
    <ds:schemaRef ds:uri="97e4de13-b538-49c5-8d45-ef9af06488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655C65F-0C83-4066-BF81-04FBA8DDD930}">
  <ds:schemaRefs>
    <ds:schemaRef ds:uri="http://schemas.microsoft.com/office/2006/metadata/properties"/>
    <ds:schemaRef ds:uri="http://schemas.microsoft.com/office/infopath/2007/PartnerControls"/>
    <ds:schemaRef ds:uri="97e4de13-b538-49c5-8d45-ef9af064884b"/>
    <ds:schemaRef ds:uri="8b74137d-d9be-4ff9-a4f9-d6f2ef9856c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911</TotalTime>
  <Words>701</Words>
  <Application>Microsoft Office PowerPoint</Application>
  <PresentationFormat>On-screen Show (4:3)</PresentationFormat>
  <Paragraphs>82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Verdana</vt:lpstr>
      <vt:lpstr>Verdana Pro Cond Semibold</vt:lpstr>
      <vt:lpstr>Verdana Pro Semibold</vt:lpstr>
      <vt:lpstr>Office Theme</vt:lpstr>
      <vt:lpstr>Peer support and recovery</vt:lpstr>
      <vt:lpstr>   Learning intentions</vt:lpstr>
      <vt:lpstr>   Group learning agreement</vt:lpstr>
      <vt:lpstr>   Checking in question</vt:lpstr>
      <vt:lpstr>   What does recovery mean?</vt:lpstr>
      <vt:lpstr>   Activity one: Defining recovery</vt:lpstr>
      <vt:lpstr>   CHIME framework</vt:lpstr>
      <vt:lpstr> Break</vt:lpstr>
      <vt:lpstr>   Moray Wellbeing Hub and CHIME</vt:lpstr>
      <vt:lpstr>   Activity two: Using CHIME in practice</vt:lpstr>
      <vt:lpstr>   Strengths-based approach</vt:lpstr>
      <vt:lpstr>   Learning intentions</vt:lpstr>
      <vt:lpstr>   Checking out question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Fiona MacNeill</dc:creator>
  <cp:lastModifiedBy>Christine Muir - Scottish Recovery Network</cp:lastModifiedBy>
  <cp:revision>1</cp:revision>
  <cp:lastPrinted>2024-11-02T16:23:09Z</cp:lastPrinted>
  <dcterms:created xsi:type="dcterms:W3CDTF">2024-09-22T10:44:21Z</dcterms:created>
  <dcterms:modified xsi:type="dcterms:W3CDTF">2026-08-14T10:39:22Z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0x010100785DACF85271284390D3B3D7DEA2E853</vt:lpwstr>
  </property>
  <property fmtid="{D5CDD505-2E9C-101B-9397-08002B2CF9AE}" pid="3" name="MediaServiceImageTags">
    <vt:lpwstr/>
  </property>
</Properties>
</file>