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4"/>
  </p:sldMasterIdLst>
  <p:notesMasterIdLst>
    <p:notesMasterId r:id="rId14"/>
  </p:notesMasterIdLst>
  <p:sldIdLst>
    <p:sldId id="279" r:id="rId5"/>
    <p:sldId id="280" r:id="rId6"/>
    <p:sldId id="282" r:id="rId7"/>
    <p:sldId id="287" r:id="rId8"/>
    <p:sldId id="284" r:id="rId9"/>
    <p:sldId id="283" r:id="rId10"/>
    <p:sldId id="296" r:id="rId11"/>
    <p:sldId id="299" r:id="rId12"/>
    <p:sldId id="291" r:id="rId1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3413D231-0862-6A73-33E5-3B1834510C86}" name="Lisa Moynes" initials="LM" userId="S::lisa.moynes@scottishrecovery.net::a2689560-30b5-4a46-afdb-7a699d6b0ac2" providerId="AD"/>
  <p188:author id="{0C430FC5-32A6-6127-2618-FD94564CC841}" name="Hannah Kane" initials="HK" userId="S::hannah.kane@scottishrecovery.net::7d8e4ad1-d583-4ed0-87ae-6837887b7431" providerId="AD"/>
  <p188:author id="{93D0F1D4-5B58-BF0F-5979-27BD7D745055}" name="Christine Muir - Scottish Recovery Network" initials="CMSRN" userId="S::Christine.Muir@scottishrecovery.net::c9d6f7a0-dadc-4e57-8d60-49c201d8b396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D6681"/>
    <a:srgbClr val="A7358B"/>
    <a:srgbClr val="7030A0"/>
    <a:srgbClr val="32BCB1"/>
    <a:srgbClr val="E9446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4610" autoAdjust="0"/>
    <p:restoredTop sz="86423" autoAdjust="0"/>
  </p:normalViewPr>
  <p:slideViewPr>
    <p:cSldViewPr snapToGrid="0">
      <p:cViewPr varScale="1">
        <p:scale>
          <a:sx n="82" d="100"/>
          <a:sy n="82" d="100"/>
        </p:scale>
        <p:origin x="893" y="53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20" Type="http://schemas.microsoft.com/office/2018/10/relationships/authors" Target="author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notesMaster" Target="notesMasters/notes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isa Moynes" userId="a2689560-30b5-4a46-afdb-7a699d6b0ac2" providerId="ADAL" clId="{B0DC075A-5D29-4B1B-9167-61C60196143F}"/>
    <pc:docChg chg="custSel addSld delSld modSld sldOrd">
      <pc:chgData name="Lisa Moynes" userId="a2689560-30b5-4a46-afdb-7a699d6b0ac2" providerId="ADAL" clId="{B0DC075A-5D29-4B1B-9167-61C60196143F}" dt="2026-08-12T15:44:57.031" v="149" actId="20577"/>
      <pc:docMkLst>
        <pc:docMk/>
      </pc:docMkLst>
      <pc:sldChg chg="addSp delSp modSp mod">
        <pc:chgData name="Lisa Moynes" userId="a2689560-30b5-4a46-afdb-7a699d6b0ac2" providerId="ADAL" clId="{B0DC075A-5D29-4B1B-9167-61C60196143F}" dt="2026-08-12T15:41:31.753" v="145" actId="1076"/>
        <pc:sldMkLst>
          <pc:docMk/>
          <pc:sldMk cId="888210396" sldId="279"/>
        </pc:sldMkLst>
        <pc:picChg chg="add mod">
          <ac:chgData name="Lisa Moynes" userId="a2689560-30b5-4a46-afdb-7a699d6b0ac2" providerId="ADAL" clId="{B0DC075A-5D29-4B1B-9167-61C60196143F}" dt="2026-08-12T15:41:31.753" v="145" actId="1076"/>
          <ac:picMkLst>
            <pc:docMk/>
            <pc:sldMk cId="888210396" sldId="279"/>
            <ac:picMk id="3" creationId="{BCB26FF3-C59D-8D3F-C4CB-CBD357E154BF}"/>
          </ac:picMkLst>
        </pc:picChg>
      </pc:sldChg>
      <pc:sldChg chg="addSp delSp modSp mod">
        <pc:chgData name="Lisa Moynes" userId="a2689560-30b5-4a46-afdb-7a699d6b0ac2" providerId="ADAL" clId="{B0DC075A-5D29-4B1B-9167-61C60196143F}" dt="2026-08-07T12:39:59.692" v="138" actId="1076"/>
        <pc:sldMkLst>
          <pc:docMk/>
          <pc:sldMk cId="3540672808" sldId="280"/>
        </pc:sldMkLst>
        <pc:spChg chg="mod">
          <ac:chgData name="Lisa Moynes" userId="a2689560-30b5-4a46-afdb-7a699d6b0ac2" providerId="ADAL" clId="{B0DC075A-5D29-4B1B-9167-61C60196143F}" dt="2026-08-07T12:39:59.692" v="138" actId="1076"/>
          <ac:spMkLst>
            <pc:docMk/>
            <pc:sldMk cId="3540672808" sldId="280"/>
            <ac:spMk id="6" creationId="{8F0C8D62-F860-A0B5-C271-68425982ADAE}"/>
          </ac:spMkLst>
        </pc:spChg>
        <pc:spChg chg="mod">
          <ac:chgData name="Lisa Moynes" userId="a2689560-30b5-4a46-afdb-7a699d6b0ac2" providerId="ADAL" clId="{B0DC075A-5D29-4B1B-9167-61C60196143F}" dt="2026-08-07T12:39:59.692" v="138" actId="1076"/>
          <ac:spMkLst>
            <pc:docMk/>
            <pc:sldMk cId="3540672808" sldId="280"/>
            <ac:spMk id="7" creationId="{C801077A-A147-232B-990B-B8190DC0A4AE}"/>
          </ac:spMkLst>
        </pc:spChg>
        <pc:spChg chg="mod">
          <ac:chgData name="Lisa Moynes" userId="a2689560-30b5-4a46-afdb-7a699d6b0ac2" providerId="ADAL" clId="{B0DC075A-5D29-4B1B-9167-61C60196143F}" dt="2026-08-07T12:39:59.692" v="138" actId="1076"/>
          <ac:spMkLst>
            <pc:docMk/>
            <pc:sldMk cId="3540672808" sldId="280"/>
            <ac:spMk id="13" creationId="{F83ECFD3-2D04-C97D-6F19-691C29116535}"/>
          </ac:spMkLst>
        </pc:spChg>
        <pc:picChg chg="add mod">
          <ac:chgData name="Lisa Moynes" userId="a2689560-30b5-4a46-afdb-7a699d6b0ac2" providerId="ADAL" clId="{B0DC075A-5D29-4B1B-9167-61C60196143F}" dt="2026-07-28T14:46:40.552" v="61" actId="962"/>
          <ac:picMkLst>
            <pc:docMk/>
            <pc:sldMk cId="3540672808" sldId="280"/>
            <ac:picMk id="5" creationId="{8F3107DB-202C-CA3A-C150-B4CF15240F1C}"/>
          </ac:picMkLst>
        </pc:picChg>
      </pc:sldChg>
      <pc:sldChg chg="modSp mod">
        <pc:chgData name="Lisa Moynes" userId="a2689560-30b5-4a46-afdb-7a699d6b0ac2" providerId="ADAL" clId="{B0DC075A-5D29-4B1B-9167-61C60196143F}" dt="2026-08-12T15:44:46.085" v="147" actId="20577"/>
        <pc:sldMkLst>
          <pc:docMk/>
          <pc:sldMk cId="3936433826" sldId="282"/>
        </pc:sldMkLst>
        <pc:spChg chg="mod">
          <ac:chgData name="Lisa Moynes" userId="a2689560-30b5-4a46-afdb-7a699d6b0ac2" providerId="ADAL" clId="{B0DC075A-5D29-4B1B-9167-61C60196143F}" dt="2026-08-12T15:44:46.085" v="147" actId="20577"/>
          <ac:spMkLst>
            <pc:docMk/>
            <pc:sldMk cId="3936433826" sldId="282"/>
            <ac:spMk id="4" creationId="{CBC4DE3A-E919-5A9D-BFB4-D2B31465065A}"/>
          </ac:spMkLst>
        </pc:spChg>
        <pc:picChg chg="mod">
          <ac:chgData name="Lisa Moynes" userId="a2689560-30b5-4a46-afdb-7a699d6b0ac2" providerId="ADAL" clId="{B0DC075A-5D29-4B1B-9167-61C60196143F}" dt="2026-07-28T14:46:48.321" v="65" actId="962"/>
          <ac:picMkLst>
            <pc:docMk/>
            <pc:sldMk cId="3936433826" sldId="282"/>
            <ac:picMk id="5" creationId="{315509C2-9F74-33EA-3BC3-44D3220B98C1}"/>
          </ac:picMkLst>
        </pc:picChg>
      </pc:sldChg>
      <pc:sldChg chg="modSp mod">
        <pc:chgData name="Lisa Moynes" userId="a2689560-30b5-4a46-afdb-7a699d6b0ac2" providerId="ADAL" clId="{B0DC075A-5D29-4B1B-9167-61C60196143F}" dt="2026-07-28T14:47:19.816" v="107" actId="962"/>
        <pc:sldMkLst>
          <pc:docMk/>
          <pc:sldMk cId="2782737876" sldId="283"/>
        </pc:sldMkLst>
        <pc:picChg chg="mod">
          <ac:chgData name="Lisa Moynes" userId="a2689560-30b5-4a46-afdb-7a699d6b0ac2" providerId="ADAL" clId="{B0DC075A-5D29-4B1B-9167-61C60196143F}" dt="2026-07-28T14:47:19.816" v="107" actId="962"/>
          <ac:picMkLst>
            <pc:docMk/>
            <pc:sldMk cId="2782737876" sldId="283"/>
            <ac:picMk id="5" creationId="{697EE026-3BDE-66D7-68AE-759D9ECCB701}"/>
          </ac:picMkLst>
        </pc:picChg>
      </pc:sldChg>
      <pc:sldChg chg="addSp delSp modSp mod">
        <pc:chgData name="Lisa Moynes" userId="a2689560-30b5-4a46-afdb-7a699d6b0ac2" providerId="ADAL" clId="{B0DC075A-5D29-4B1B-9167-61C60196143F}" dt="2026-07-28T14:42:00.724" v="55" actId="22"/>
        <pc:sldMkLst>
          <pc:docMk/>
          <pc:sldMk cId="2000423089" sldId="284"/>
        </pc:sldMkLst>
        <pc:spChg chg="add">
          <ac:chgData name="Lisa Moynes" userId="a2689560-30b5-4a46-afdb-7a699d6b0ac2" providerId="ADAL" clId="{B0DC075A-5D29-4B1B-9167-61C60196143F}" dt="2026-07-28T14:41:52.167" v="54" actId="22"/>
          <ac:spMkLst>
            <pc:docMk/>
            <pc:sldMk cId="2000423089" sldId="284"/>
            <ac:spMk id="3" creationId="{E3F99CD0-853B-DCAF-7798-7D72FAD1D30C}"/>
          </ac:spMkLst>
        </pc:spChg>
        <pc:spChg chg="add">
          <ac:chgData name="Lisa Moynes" userId="a2689560-30b5-4a46-afdb-7a699d6b0ac2" providerId="ADAL" clId="{B0DC075A-5D29-4B1B-9167-61C60196143F}" dt="2026-07-28T14:42:00.724" v="55" actId="22"/>
          <ac:spMkLst>
            <pc:docMk/>
            <pc:sldMk cId="2000423089" sldId="284"/>
            <ac:spMk id="8" creationId="{A0B70E3D-8891-DEF4-13BC-A13F011D7FB8}"/>
          </ac:spMkLst>
        </pc:spChg>
        <pc:picChg chg="add">
          <ac:chgData name="Lisa Moynes" userId="a2689560-30b5-4a46-afdb-7a699d6b0ac2" providerId="ADAL" clId="{B0DC075A-5D29-4B1B-9167-61C60196143F}" dt="2026-07-28T14:41:52.167" v="54" actId="22"/>
          <ac:picMkLst>
            <pc:docMk/>
            <pc:sldMk cId="2000423089" sldId="284"/>
            <ac:picMk id="5" creationId="{C55CF0B1-B3E4-2477-5068-783258B13F2E}"/>
          </ac:picMkLst>
        </pc:picChg>
      </pc:sldChg>
      <pc:sldChg chg="addSp delSp modSp mod">
        <pc:chgData name="Lisa Moynes" userId="a2689560-30b5-4a46-afdb-7a699d6b0ac2" providerId="ADAL" clId="{B0DC075A-5D29-4B1B-9167-61C60196143F}" dt="2026-07-28T14:47:01.674" v="69" actId="962"/>
        <pc:sldMkLst>
          <pc:docMk/>
          <pc:sldMk cId="505117589" sldId="287"/>
        </pc:sldMkLst>
        <pc:spChg chg="mod">
          <ac:chgData name="Lisa Moynes" userId="a2689560-30b5-4a46-afdb-7a699d6b0ac2" providerId="ADAL" clId="{B0DC075A-5D29-4B1B-9167-61C60196143F}" dt="2026-07-22T15:24:11.816" v="46" actId="14100"/>
          <ac:spMkLst>
            <pc:docMk/>
            <pc:sldMk cId="505117589" sldId="287"/>
            <ac:spMk id="6" creationId="{297E12AB-4CA8-A278-52D1-1F32A77E6745}"/>
          </ac:spMkLst>
        </pc:spChg>
        <pc:spChg chg="mod">
          <ac:chgData name="Lisa Moynes" userId="a2689560-30b5-4a46-afdb-7a699d6b0ac2" providerId="ADAL" clId="{B0DC075A-5D29-4B1B-9167-61C60196143F}" dt="2026-07-22T15:21:24.302" v="35" actId="1076"/>
          <ac:spMkLst>
            <pc:docMk/>
            <pc:sldMk cId="505117589" sldId="287"/>
            <ac:spMk id="7" creationId="{E1567B73-FA71-36AB-71E0-BFEF0D3BAEF9}"/>
          </ac:spMkLst>
        </pc:spChg>
        <pc:spChg chg="mod">
          <ac:chgData name="Lisa Moynes" userId="a2689560-30b5-4a46-afdb-7a699d6b0ac2" providerId="ADAL" clId="{B0DC075A-5D29-4B1B-9167-61C60196143F}" dt="2026-07-22T15:21:27.791" v="36" actId="14100"/>
          <ac:spMkLst>
            <pc:docMk/>
            <pc:sldMk cId="505117589" sldId="287"/>
            <ac:spMk id="9" creationId="{D45E12FF-760E-B5D7-D396-7BA47A600336}"/>
          </ac:spMkLst>
        </pc:spChg>
        <pc:picChg chg="add mod">
          <ac:chgData name="Lisa Moynes" userId="a2689560-30b5-4a46-afdb-7a699d6b0ac2" providerId="ADAL" clId="{B0DC075A-5D29-4B1B-9167-61C60196143F}" dt="2026-07-28T14:47:01.674" v="69" actId="962"/>
          <ac:picMkLst>
            <pc:docMk/>
            <pc:sldMk cId="505117589" sldId="287"/>
            <ac:picMk id="4" creationId="{A8BFA159-F353-C901-0968-ED22AF7D1652}"/>
          </ac:picMkLst>
        </pc:picChg>
      </pc:sldChg>
      <pc:sldChg chg="modSp mod">
        <pc:chgData name="Lisa Moynes" userId="a2689560-30b5-4a46-afdb-7a699d6b0ac2" providerId="ADAL" clId="{B0DC075A-5D29-4B1B-9167-61C60196143F}" dt="2026-08-12T15:44:57.031" v="149" actId="20577"/>
        <pc:sldMkLst>
          <pc:docMk/>
          <pc:sldMk cId="2897693646" sldId="291"/>
        </pc:sldMkLst>
        <pc:spChg chg="mod">
          <ac:chgData name="Lisa Moynes" userId="a2689560-30b5-4a46-afdb-7a699d6b0ac2" providerId="ADAL" clId="{B0DC075A-5D29-4B1B-9167-61C60196143F}" dt="2026-08-12T15:44:57.031" v="149" actId="20577"/>
          <ac:spMkLst>
            <pc:docMk/>
            <pc:sldMk cId="2897693646" sldId="291"/>
            <ac:spMk id="4" creationId="{AFF4B4C1-0842-706C-255C-C6ED48F8B1D5}"/>
          </ac:spMkLst>
        </pc:spChg>
        <pc:picChg chg="mod">
          <ac:chgData name="Lisa Moynes" userId="a2689560-30b5-4a46-afdb-7a699d6b0ac2" providerId="ADAL" clId="{B0DC075A-5D29-4B1B-9167-61C60196143F}" dt="2026-07-28T14:48:17.426" v="127" actId="962"/>
          <ac:picMkLst>
            <pc:docMk/>
            <pc:sldMk cId="2897693646" sldId="291"/>
            <ac:picMk id="9" creationId="{054B82FD-152E-6832-8C36-2EDC27BCD509}"/>
          </ac:picMkLst>
        </pc:picChg>
      </pc:sldChg>
      <pc:sldChg chg="addSp modSp mod">
        <pc:chgData name="Lisa Moynes" userId="a2689560-30b5-4a46-afdb-7a699d6b0ac2" providerId="ADAL" clId="{B0DC075A-5D29-4B1B-9167-61C60196143F}" dt="2026-07-28T14:47:59.288" v="121" actId="962"/>
        <pc:sldMkLst>
          <pc:docMk/>
          <pc:sldMk cId="2798886981" sldId="296"/>
        </pc:sldMkLst>
        <pc:picChg chg="mod">
          <ac:chgData name="Lisa Moynes" userId="a2689560-30b5-4a46-afdb-7a699d6b0ac2" providerId="ADAL" clId="{B0DC075A-5D29-4B1B-9167-61C60196143F}" dt="2026-07-28T14:47:29.393" v="109" actId="962"/>
          <ac:picMkLst>
            <pc:docMk/>
            <pc:sldMk cId="2798886981" sldId="296"/>
            <ac:picMk id="7" creationId="{7A4A742A-35A5-A162-97AE-134C62F78375}"/>
          </ac:picMkLst>
        </pc:picChg>
        <pc:picChg chg="add mod">
          <ac:chgData name="Lisa Moynes" userId="a2689560-30b5-4a46-afdb-7a699d6b0ac2" providerId="ADAL" clId="{B0DC075A-5D29-4B1B-9167-61C60196143F}" dt="2026-07-28T14:47:42.005" v="115" actId="962"/>
          <ac:picMkLst>
            <pc:docMk/>
            <pc:sldMk cId="2798886981" sldId="296"/>
            <ac:picMk id="9" creationId="{D3373996-DD56-F8D5-5FBB-AEDAE93743BC}"/>
          </ac:picMkLst>
        </pc:picChg>
        <pc:picChg chg="mod">
          <ac:chgData name="Lisa Moynes" userId="a2689560-30b5-4a46-afdb-7a699d6b0ac2" providerId="ADAL" clId="{B0DC075A-5D29-4B1B-9167-61C60196143F}" dt="2026-07-28T14:47:33.666" v="111" actId="962"/>
          <ac:picMkLst>
            <pc:docMk/>
            <pc:sldMk cId="2798886981" sldId="296"/>
            <ac:picMk id="27" creationId="{00392259-41C1-E826-0277-40ED274863E9}"/>
          </ac:picMkLst>
        </pc:picChg>
        <pc:picChg chg="mod">
          <ac:chgData name="Lisa Moynes" userId="a2689560-30b5-4a46-afdb-7a699d6b0ac2" providerId="ADAL" clId="{B0DC075A-5D29-4B1B-9167-61C60196143F}" dt="2026-07-28T14:47:55.351" v="119" actId="962"/>
          <ac:picMkLst>
            <pc:docMk/>
            <pc:sldMk cId="2798886981" sldId="296"/>
            <ac:picMk id="29" creationId="{BA43C9DB-0E93-0C4C-A6C8-73C467D3C97C}"/>
          </ac:picMkLst>
        </pc:picChg>
        <pc:picChg chg="mod">
          <ac:chgData name="Lisa Moynes" userId="a2689560-30b5-4a46-afdb-7a699d6b0ac2" providerId="ADAL" clId="{B0DC075A-5D29-4B1B-9167-61C60196143F}" dt="2026-07-28T14:47:59.288" v="121" actId="962"/>
          <ac:picMkLst>
            <pc:docMk/>
            <pc:sldMk cId="2798886981" sldId="296"/>
            <ac:picMk id="31" creationId="{187DDA3A-0E95-F161-B9F5-1EE1A0C08B30}"/>
          </ac:picMkLst>
        </pc:picChg>
      </pc:sldChg>
      <pc:sldChg chg="add ord">
        <pc:chgData name="Lisa Moynes" userId="a2689560-30b5-4a46-afdb-7a699d6b0ac2" providerId="ADAL" clId="{B0DC075A-5D29-4B1B-9167-61C60196143F}" dt="2026-08-07T12:40:14.416" v="141"/>
        <pc:sldMkLst>
          <pc:docMk/>
          <pc:sldMk cId="2217990178" sldId="299"/>
        </pc:sldMkLst>
      </pc:sldChg>
    </pc:docChg>
  </pc:docChgLst>
  <pc:docChgLst>
    <pc:chgData name="Christine Muir - Scottish Recovery Network" userId="c9d6f7a0-dadc-4e57-8d60-49c201d8b396" providerId="ADAL" clId="{64FEA97F-F274-4B4A-97BA-999064643BA4}"/>
    <pc:docChg chg="undo custSel addSld delSld modSld">
      <pc:chgData name="Christine Muir - Scottish Recovery Network" userId="c9d6f7a0-dadc-4e57-8d60-49c201d8b396" providerId="ADAL" clId="{64FEA97F-F274-4B4A-97BA-999064643BA4}" dt="2026-08-14T10:31:58.047" v="216" actId="20577"/>
      <pc:docMkLst>
        <pc:docMk/>
      </pc:docMkLst>
      <pc:sldChg chg="delSp modSp mod">
        <pc:chgData name="Christine Muir - Scottish Recovery Network" userId="c9d6f7a0-dadc-4e57-8d60-49c201d8b396" providerId="ADAL" clId="{64FEA97F-F274-4B4A-97BA-999064643BA4}" dt="2026-08-14T10:27:13.335" v="203" actId="20577"/>
        <pc:sldMkLst>
          <pc:docMk/>
          <pc:sldMk cId="888210396" sldId="279"/>
        </pc:sldMkLst>
        <pc:spChg chg="mod">
          <ac:chgData name="Christine Muir - Scottish Recovery Network" userId="c9d6f7a0-dadc-4e57-8d60-49c201d8b396" providerId="ADAL" clId="{64FEA97F-F274-4B4A-97BA-999064643BA4}" dt="2026-08-14T10:27:10.429" v="201" actId="20577"/>
          <ac:spMkLst>
            <pc:docMk/>
            <pc:sldMk cId="888210396" sldId="279"/>
            <ac:spMk id="17" creationId="{8A93A14B-F807-EDB1-AB7C-A7C983097704}"/>
          </ac:spMkLst>
        </pc:spChg>
        <pc:spChg chg="mod">
          <ac:chgData name="Christine Muir - Scottish Recovery Network" userId="c9d6f7a0-dadc-4e57-8d60-49c201d8b396" providerId="ADAL" clId="{64FEA97F-F274-4B4A-97BA-999064643BA4}" dt="2026-08-14T10:27:13.335" v="203" actId="20577"/>
          <ac:spMkLst>
            <pc:docMk/>
            <pc:sldMk cId="888210396" sldId="279"/>
            <ac:spMk id="18" creationId="{365A4588-7C33-C3AE-B15B-1B0443697A62}"/>
          </ac:spMkLst>
        </pc:spChg>
        <pc:picChg chg="mod">
          <ac:chgData name="Christine Muir - Scottish Recovery Network" userId="c9d6f7a0-dadc-4e57-8d60-49c201d8b396" providerId="ADAL" clId="{64FEA97F-F274-4B4A-97BA-999064643BA4}" dt="2026-08-07T11:07:41.379" v="159" actId="962"/>
          <ac:picMkLst>
            <pc:docMk/>
            <pc:sldMk cId="888210396" sldId="279"/>
            <ac:picMk id="16" creationId="{D7E5C404-CC90-4BF3-5B4E-A1544E6CA122}"/>
          </ac:picMkLst>
        </pc:picChg>
      </pc:sldChg>
      <pc:sldChg chg="addSp delSp modSp mod">
        <pc:chgData name="Christine Muir - Scottish Recovery Network" userId="c9d6f7a0-dadc-4e57-8d60-49c201d8b396" providerId="ADAL" clId="{64FEA97F-F274-4B4A-97BA-999064643BA4}" dt="2026-08-07T11:09:53.690" v="182" actId="20577"/>
        <pc:sldMkLst>
          <pc:docMk/>
          <pc:sldMk cId="3540672808" sldId="280"/>
        </pc:sldMkLst>
        <pc:spChg chg="mod">
          <ac:chgData name="Christine Muir - Scottish Recovery Network" userId="c9d6f7a0-dadc-4e57-8d60-49c201d8b396" providerId="ADAL" clId="{64FEA97F-F274-4B4A-97BA-999064643BA4}" dt="2026-08-07T10:54:59.992" v="80" actId="20577"/>
          <ac:spMkLst>
            <pc:docMk/>
            <pc:sldMk cId="3540672808" sldId="280"/>
            <ac:spMk id="3" creationId="{484A0A59-5C7C-A172-04B3-3CB5056739F1}"/>
          </ac:spMkLst>
        </pc:spChg>
        <pc:spChg chg="mod">
          <ac:chgData name="Christine Muir - Scottish Recovery Network" userId="c9d6f7a0-dadc-4e57-8d60-49c201d8b396" providerId="ADAL" clId="{64FEA97F-F274-4B4A-97BA-999064643BA4}" dt="2026-08-07T11:09:53.690" v="182" actId="20577"/>
          <ac:spMkLst>
            <pc:docMk/>
            <pc:sldMk cId="3540672808" sldId="280"/>
            <ac:spMk id="4" creationId="{1423CFD5-729C-67D3-422E-39B4499417B3}"/>
          </ac:spMkLst>
        </pc:spChg>
        <pc:spChg chg="mod">
          <ac:chgData name="Christine Muir - Scottish Recovery Network" userId="c9d6f7a0-dadc-4e57-8d60-49c201d8b396" providerId="ADAL" clId="{64FEA97F-F274-4B4A-97BA-999064643BA4}" dt="2026-08-07T10:54:46.956" v="75" actId="1076"/>
          <ac:spMkLst>
            <pc:docMk/>
            <pc:sldMk cId="3540672808" sldId="280"/>
            <ac:spMk id="6" creationId="{8F0C8D62-F860-A0B5-C271-68425982ADAE}"/>
          </ac:spMkLst>
        </pc:spChg>
        <pc:spChg chg="mod">
          <ac:chgData name="Christine Muir - Scottish Recovery Network" userId="c9d6f7a0-dadc-4e57-8d60-49c201d8b396" providerId="ADAL" clId="{64FEA97F-F274-4B4A-97BA-999064643BA4}" dt="2026-08-07T10:54:36.743" v="71" actId="1076"/>
          <ac:spMkLst>
            <pc:docMk/>
            <pc:sldMk cId="3540672808" sldId="280"/>
            <ac:spMk id="7" creationId="{C801077A-A147-232B-990B-B8190DC0A4AE}"/>
          </ac:spMkLst>
        </pc:spChg>
        <pc:spChg chg="mod">
          <ac:chgData name="Christine Muir - Scottish Recovery Network" userId="c9d6f7a0-dadc-4e57-8d60-49c201d8b396" providerId="ADAL" clId="{64FEA97F-F274-4B4A-97BA-999064643BA4}" dt="2026-08-07T10:54:44.376" v="74" actId="1076"/>
          <ac:spMkLst>
            <pc:docMk/>
            <pc:sldMk cId="3540672808" sldId="280"/>
            <ac:spMk id="13" creationId="{F83ECFD3-2D04-C97D-6F19-691C29116535}"/>
          </ac:spMkLst>
        </pc:spChg>
      </pc:sldChg>
      <pc:sldChg chg="modSp mod">
        <pc:chgData name="Christine Muir - Scottish Recovery Network" userId="c9d6f7a0-dadc-4e57-8d60-49c201d8b396" providerId="ADAL" clId="{64FEA97F-F274-4B4A-97BA-999064643BA4}" dt="2026-08-07T11:09:58.393" v="184" actId="20577"/>
        <pc:sldMkLst>
          <pc:docMk/>
          <pc:sldMk cId="3936433826" sldId="282"/>
        </pc:sldMkLst>
        <pc:spChg chg="mod">
          <ac:chgData name="Christine Muir - Scottish Recovery Network" userId="c9d6f7a0-dadc-4e57-8d60-49c201d8b396" providerId="ADAL" clId="{64FEA97F-F274-4B4A-97BA-999064643BA4}" dt="2026-08-07T10:55:30.251" v="87" actId="20577"/>
          <ac:spMkLst>
            <pc:docMk/>
            <pc:sldMk cId="3936433826" sldId="282"/>
            <ac:spMk id="3" creationId="{A48E9A77-CD1D-D010-3E02-BFBF1E8CB9D3}"/>
          </ac:spMkLst>
        </pc:spChg>
        <pc:spChg chg="mod">
          <ac:chgData name="Christine Muir - Scottish Recovery Network" userId="c9d6f7a0-dadc-4e57-8d60-49c201d8b396" providerId="ADAL" clId="{64FEA97F-F274-4B4A-97BA-999064643BA4}" dt="2026-08-07T11:09:58.393" v="184" actId="20577"/>
          <ac:spMkLst>
            <pc:docMk/>
            <pc:sldMk cId="3936433826" sldId="282"/>
            <ac:spMk id="4" creationId="{CBC4DE3A-E919-5A9D-BFB4-D2B31465065A}"/>
          </ac:spMkLst>
        </pc:spChg>
      </pc:sldChg>
      <pc:sldChg chg="modSp mod">
        <pc:chgData name="Christine Muir - Scottish Recovery Network" userId="c9d6f7a0-dadc-4e57-8d60-49c201d8b396" providerId="ADAL" clId="{64FEA97F-F274-4B4A-97BA-999064643BA4}" dt="2026-08-07T11:10:05.386" v="188" actId="20577"/>
        <pc:sldMkLst>
          <pc:docMk/>
          <pc:sldMk cId="2782737876" sldId="283"/>
        </pc:sldMkLst>
        <pc:spChg chg="mod">
          <ac:chgData name="Christine Muir - Scottish Recovery Network" userId="c9d6f7a0-dadc-4e57-8d60-49c201d8b396" providerId="ADAL" clId="{64FEA97F-F274-4B4A-97BA-999064643BA4}" dt="2026-08-07T11:10:05.386" v="188" actId="20577"/>
          <ac:spMkLst>
            <pc:docMk/>
            <pc:sldMk cId="2782737876" sldId="283"/>
            <ac:spMk id="2" creationId="{2D2AE869-CB9D-5517-0D6C-C20E0AAF42A1}"/>
          </ac:spMkLst>
        </pc:spChg>
        <pc:spChg chg="mod">
          <ac:chgData name="Christine Muir - Scottish Recovery Network" userId="c9d6f7a0-dadc-4e57-8d60-49c201d8b396" providerId="ADAL" clId="{64FEA97F-F274-4B4A-97BA-999064643BA4}" dt="2026-08-07T10:56:24.296" v="110" actId="20577"/>
          <ac:spMkLst>
            <pc:docMk/>
            <pc:sldMk cId="2782737876" sldId="283"/>
            <ac:spMk id="3" creationId="{61159239-519F-3A52-7552-7CBC270CD2A2}"/>
          </ac:spMkLst>
        </pc:spChg>
      </pc:sldChg>
      <pc:sldChg chg="modSp mod">
        <pc:chgData name="Christine Muir - Scottish Recovery Network" userId="c9d6f7a0-dadc-4e57-8d60-49c201d8b396" providerId="ADAL" clId="{64FEA97F-F274-4B4A-97BA-999064643BA4}" dt="2026-08-07T11:10:03.061" v="187" actId="20577"/>
        <pc:sldMkLst>
          <pc:docMk/>
          <pc:sldMk cId="2000423089" sldId="284"/>
        </pc:sldMkLst>
        <pc:spChg chg="mod">
          <ac:chgData name="Christine Muir - Scottish Recovery Network" userId="c9d6f7a0-dadc-4e57-8d60-49c201d8b396" providerId="ADAL" clId="{64FEA97F-F274-4B4A-97BA-999064643BA4}" dt="2026-08-07T11:10:03.061" v="187" actId="20577"/>
          <ac:spMkLst>
            <pc:docMk/>
            <pc:sldMk cId="2000423089" sldId="284"/>
            <ac:spMk id="3" creationId="{E3F99CD0-853B-DCAF-7798-7D72FAD1D30C}"/>
          </ac:spMkLst>
        </pc:spChg>
        <pc:spChg chg="mod">
          <ac:chgData name="Christine Muir - Scottish Recovery Network" userId="c9d6f7a0-dadc-4e57-8d60-49c201d8b396" providerId="ADAL" clId="{64FEA97F-F274-4B4A-97BA-999064643BA4}" dt="2026-08-07T10:56:09.387" v="105" actId="20577"/>
          <ac:spMkLst>
            <pc:docMk/>
            <pc:sldMk cId="2000423089" sldId="284"/>
            <ac:spMk id="8" creationId="{A0B70E3D-8891-DEF4-13BC-A13F011D7FB8}"/>
          </ac:spMkLst>
        </pc:spChg>
      </pc:sldChg>
      <pc:sldChg chg="modSp mod">
        <pc:chgData name="Christine Muir - Scottish Recovery Network" userId="c9d6f7a0-dadc-4e57-8d60-49c201d8b396" providerId="ADAL" clId="{64FEA97F-F274-4B4A-97BA-999064643BA4}" dt="2026-08-14T10:31:48.336" v="212" actId="20577"/>
        <pc:sldMkLst>
          <pc:docMk/>
          <pc:sldMk cId="505117589" sldId="287"/>
        </pc:sldMkLst>
        <pc:spChg chg="mod">
          <ac:chgData name="Christine Muir - Scottish Recovery Network" userId="c9d6f7a0-dadc-4e57-8d60-49c201d8b396" providerId="ADAL" clId="{64FEA97F-F274-4B4A-97BA-999064643BA4}" dt="2026-08-07T10:55:52.107" v="98" actId="20577"/>
          <ac:spMkLst>
            <pc:docMk/>
            <pc:sldMk cId="505117589" sldId="287"/>
            <ac:spMk id="3" creationId="{182B1FFD-2CFA-4E31-FB0F-15CBFE74AC61}"/>
          </ac:spMkLst>
        </pc:spChg>
        <pc:spChg chg="mod">
          <ac:chgData name="Christine Muir - Scottish Recovery Network" userId="c9d6f7a0-dadc-4e57-8d60-49c201d8b396" providerId="ADAL" clId="{64FEA97F-F274-4B4A-97BA-999064643BA4}" dt="2026-08-14T10:31:48.336" v="212" actId="20577"/>
          <ac:spMkLst>
            <pc:docMk/>
            <pc:sldMk cId="505117589" sldId="287"/>
            <ac:spMk id="8" creationId="{D90CE659-9D38-15B6-C1AA-3D113E2106B7}"/>
          </ac:spMkLst>
        </pc:spChg>
      </pc:sldChg>
      <pc:sldChg chg="modSp add del mod">
        <pc:chgData name="Christine Muir - Scottish Recovery Network" userId="c9d6f7a0-dadc-4e57-8d60-49c201d8b396" providerId="ADAL" clId="{64FEA97F-F274-4B4A-97BA-999064643BA4}" dt="2026-08-07T11:10:31.286" v="192" actId="1076"/>
        <pc:sldMkLst>
          <pc:docMk/>
          <pc:sldMk cId="2897693646" sldId="291"/>
        </pc:sldMkLst>
        <pc:spChg chg="mod">
          <ac:chgData name="Christine Muir - Scottish Recovery Network" userId="c9d6f7a0-dadc-4e57-8d60-49c201d8b396" providerId="ADAL" clId="{64FEA97F-F274-4B4A-97BA-999064643BA4}" dt="2026-08-07T11:06:41.304" v="150" actId="20577"/>
          <ac:spMkLst>
            <pc:docMk/>
            <pc:sldMk cId="2897693646" sldId="291"/>
            <ac:spMk id="3" creationId="{8CF31E3F-0745-E234-C323-AEB440250D11}"/>
          </ac:spMkLst>
        </pc:spChg>
        <pc:spChg chg="mod">
          <ac:chgData name="Christine Muir - Scottish Recovery Network" userId="c9d6f7a0-dadc-4e57-8d60-49c201d8b396" providerId="ADAL" clId="{64FEA97F-F274-4B4A-97BA-999064643BA4}" dt="2026-08-07T11:10:31.286" v="192" actId="1076"/>
          <ac:spMkLst>
            <pc:docMk/>
            <pc:sldMk cId="2897693646" sldId="291"/>
            <ac:spMk id="4" creationId="{AFF4B4C1-0842-706C-255C-C6ED48F8B1D5}"/>
          </ac:spMkLst>
        </pc:spChg>
        <pc:spChg chg="mod">
          <ac:chgData name="Christine Muir - Scottish Recovery Network" userId="c9d6f7a0-dadc-4e57-8d60-49c201d8b396" providerId="ADAL" clId="{64FEA97F-F274-4B4A-97BA-999064643BA4}" dt="2026-08-07T11:10:13.487" v="191" actId="20577"/>
          <ac:spMkLst>
            <pc:docMk/>
            <pc:sldMk cId="2897693646" sldId="291"/>
            <ac:spMk id="6" creationId="{A2C44085-B040-182A-C250-A5A858FC69A7}"/>
          </ac:spMkLst>
        </pc:spChg>
      </pc:sldChg>
      <pc:sldChg chg="modSp mod">
        <pc:chgData name="Christine Muir - Scottish Recovery Network" userId="c9d6f7a0-dadc-4e57-8d60-49c201d8b396" providerId="ADAL" clId="{64FEA97F-F274-4B4A-97BA-999064643BA4}" dt="2026-08-14T10:31:58.047" v="216" actId="20577"/>
        <pc:sldMkLst>
          <pc:docMk/>
          <pc:sldMk cId="2798886981" sldId="296"/>
        </pc:sldMkLst>
        <pc:spChg chg="mod">
          <ac:chgData name="Christine Muir - Scottish Recovery Network" userId="c9d6f7a0-dadc-4e57-8d60-49c201d8b396" providerId="ADAL" clId="{64FEA97F-F274-4B4A-97BA-999064643BA4}" dt="2026-08-14T10:31:58.047" v="216" actId="20577"/>
          <ac:spMkLst>
            <pc:docMk/>
            <pc:sldMk cId="2798886981" sldId="296"/>
            <ac:spMk id="2" creationId="{5895E836-EFD2-2FAD-FB1B-3511033C06CE}"/>
          </ac:spMkLst>
        </pc:spChg>
        <pc:spChg chg="mod">
          <ac:chgData name="Christine Muir - Scottish Recovery Network" userId="c9d6f7a0-dadc-4e57-8d60-49c201d8b396" providerId="ADAL" clId="{64FEA97F-F274-4B4A-97BA-999064643BA4}" dt="2026-08-07T10:56:54.586" v="123" actId="20577"/>
          <ac:spMkLst>
            <pc:docMk/>
            <pc:sldMk cId="2798886981" sldId="296"/>
            <ac:spMk id="3" creationId="{7181EA6F-2EDA-BDE5-1EAD-299669169FA9}"/>
          </ac:spMkLst>
        </pc:spChg>
        <pc:spChg chg="mod">
          <ac:chgData name="Christine Muir - Scottish Recovery Network" userId="c9d6f7a0-dadc-4e57-8d60-49c201d8b396" providerId="ADAL" clId="{64FEA97F-F274-4B4A-97BA-999064643BA4}" dt="2026-08-07T11:07:21.488" v="153" actId="962"/>
          <ac:spMkLst>
            <pc:docMk/>
            <pc:sldMk cId="2798886981" sldId="296"/>
            <ac:spMk id="4" creationId="{700F913A-20FB-CAF9-84F9-BA1FA9BCFEAA}"/>
          </ac:spMkLst>
        </pc:spChg>
        <pc:spChg chg="mod">
          <ac:chgData name="Christine Muir - Scottish Recovery Network" userId="c9d6f7a0-dadc-4e57-8d60-49c201d8b396" providerId="ADAL" clId="{64FEA97F-F274-4B4A-97BA-999064643BA4}" dt="2026-08-07T11:07:21.492" v="154" actId="962"/>
          <ac:spMkLst>
            <pc:docMk/>
            <pc:sldMk cId="2798886981" sldId="296"/>
            <ac:spMk id="11" creationId="{B83B92D4-FA4B-8230-19D0-C3332DFBBCEE}"/>
          </ac:spMkLst>
        </pc:spChg>
        <pc:spChg chg="mod">
          <ac:chgData name="Christine Muir - Scottish Recovery Network" userId="c9d6f7a0-dadc-4e57-8d60-49c201d8b396" providerId="ADAL" clId="{64FEA97F-F274-4B4A-97BA-999064643BA4}" dt="2026-08-07T11:07:21.492" v="155" actId="962"/>
          <ac:spMkLst>
            <pc:docMk/>
            <pc:sldMk cId="2798886981" sldId="296"/>
            <ac:spMk id="15" creationId="{A7A97F26-3D27-721A-29D8-9147B25D08A4}"/>
          </ac:spMkLst>
        </pc:spChg>
        <pc:spChg chg="mod">
          <ac:chgData name="Christine Muir - Scottish Recovery Network" userId="c9d6f7a0-dadc-4e57-8d60-49c201d8b396" providerId="ADAL" clId="{64FEA97F-F274-4B4A-97BA-999064643BA4}" dt="2026-08-07T11:07:21.497" v="156" actId="962"/>
          <ac:spMkLst>
            <pc:docMk/>
            <pc:sldMk cId="2798886981" sldId="296"/>
            <ac:spMk id="19" creationId="{754BF786-C572-6289-7A4E-4D36F83D32B2}"/>
          </ac:spMkLst>
        </pc:spChg>
        <pc:spChg chg="mod">
          <ac:chgData name="Christine Muir - Scottish Recovery Network" userId="c9d6f7a0-dadc-4e57-8d60-49c201d8b396" providerId="ADAL" clId="{64FEA97F-F274-4B4A-97BA-999064643BA4}" dt="2026-08-07T11:07:21.499" v="157" actId="962"/>
          <ac:spMkLst>
            <pc:docMk/>
            <pc:sldMk cId="2798886981" sldId="296"/>
            <ac:spMk id="23" creationId="{5424501D-CDA1-F6BE-8E34-0917D4AB41FD}"/>
          </ac:spMkLst>
        </pc:spChg>
      </pc:sldChg>
      <pc:sldChg chg="modSp mod">
        <pc:chgData name="Christine Muir - Scottish Recovery Network" userId="c9d6f7a0-dadc-4e57-8d60-49c201d8b396" providerId="ADAL" clId="{64FEA97F-F274-4B4A-97BA-999064643BA4}" dt="2026-08-13T13:35:46.912" v="193" actId="1076"/>
        <pc:sldMkLst>
          <pc:docMk/>
          <pc:sldMk cId="2217990178" sldId="299"/>
        </pc:sldMkLst>
        <pc:spChg chg="mod">
          <ac:chgData name="Christine Muir - Scottish Recovery Network" userId="c9d6f7a0-dadc-4e57-8d60-49c201d8b396" providerId="ADAL" clId="{64FEA97F-F274-4B4A-97BA-999064643BA4}" dt="2026-08-13T13:35:46.912" v="193" actId="1076"/>
          <ac:spMkLst>
            <pc:docMk/>
            <pc:sldMk cId="2217990178" sldId="299"/>
            <ac:spMk id="4" creationId="{A53A088D-9F3D-0924-B3A5-B1CDEE40F561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B27AB93-4981-4968-A18B-522DF2ADF388}" type="datetimeFigureOut">
              <a:rPr lang="en-US" smtClean="0"/>
              <a:t>8/14/2026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AF2859C-4632-4E1D-BCA1-79A88736FC4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56994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8C1FB1-C591-7240-B819-086663B5B48F}" type="datetimeFigureOut">
              <a:rPr lang="en-GB" smtClean="0"/>
              <a:t>14/08/2026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77CB58-59AD-9547-98D0-5AFD7D1EB72C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84082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8C1FB1-C591-7240-B819-086663B5B48F}" type="datetimeFigureOut">
              <a:rPr lang="en-GB" smtClean="0"/>
              <a:t>14/08/2026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77CB58-59AD-9547-98D0-5AFD7D1EB72C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978175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8C1FB1-C591-7240-B819-086663B5B48F}" type="datetimeFigureOut">
              <a:rPr lang="en-GB" smtClean="0"/>
              <a:t>14/08/2026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77CB58-59AD-9547-98D0-5AFD7D1EB72C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342865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8C1FB1-C591-7240-B819-086663B5B48F}" type="datetimeFigureOut">
              <a:rPr lang="en-GB" smtClean="0"/>
              <a:t>14/08/2026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77CB58-59AD-9547-98D0-5AFD7D1EB72C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42601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8C1FB1-C591-7240-B819-086663B5B48F}" type="datetimeFigureOut">
              <a:rPr lang="en-GB" smtClean="0"/>
              <a:t>14/08/2026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77CB58-59AD-9547-98D0-5AFD7D1EB72C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751896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8C1FB1-C591-7240-B819-086663B5B48F}" type="datetimeFigureOut">
              <a:rPr lang="en-GB" smtClean="0"/>
              <a:t>14/08/2026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77CB58-59AD-9547-98D0-5AFD7D1EB72C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348066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8C1FB1-C591-7240-B819-086663B5B48F}" type="datetimeFigureOut">
              <a:rPr lang="en-GB" smtClean="0"/>
              <a:t>14/08/2026</a:t>
            </a:fld>
            <a:endParaRPr lang="en-GB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77CB58-59AD-9547-98D0-5AFD7D1EB72C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520940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8C1FB1-C591-7240-B819-086663B5B48F}" type="datetimeFigureOut">
              <a:rPr lang="en-GB" smtClean="0"/>
              <a:t>14/08/2026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77CB58-59AD-9547-98D0-5AFD7D1EB72C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45157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8C1FB1-C591-7240-B819-086663B5B48F}" type="datetimeFigureOut">
              <a:rPr lang="en-GB" smtClean="0"/>
              <a:t>14/08/2026</a:t>
            </a:fld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77CB58-59AD-9547-98D0-5AFD7D1EB72C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022360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8C1FB1-C591-7240-B819-086663B5B48F}" type="datetimeFigureOut">
              <a:rPr lang="en-GB" smtClean="0"/>
              <a:t>14/08/2026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77CB58-59AD-9547-98D0-5AFD7D1EB72C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793077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 dirty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8C1FB1-C591-7240-B819-086663B5B48F}" type="datetimeFigureOut">
              <a:rPr lang="en-GB" smtClean="0"/>
              <a:t>14/08/2026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77CB58-59AD-9547-98D0-5AFD7D1EB72C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505290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D8C1FB1-C591-7240-B819-086663B5B48F}" type="datetimeFigureOut">
              <a:rPr lang="en-GB" smtClean="0"/>
              <a:t>14/08/2026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F77CB58-59AD-9547-98D0-5AFD7D1EB72C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046715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slideLayout" Target="../slideLayouts/slideLayout1.xml"/><Relationship Id="rId1" Type="http://schemas.openxmlformats.org/officeDocument/2006/relationships/video" Target="https://www.youtube.com/embed/Tedjw6nslrU?feature=oembed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E2DA2B-A8C5-16CB-69A6-5F286BF6B8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12CAFBF-A051-E0EF-687E-7BFA93A2F666}"/>
              </a:ext>
            </a:extLst>
          </p:cNvPr>
          <p:cNvSpPr txBox="1"/>
          <p:nvPr/>
        </p:nvSpPr>
        <p:spPr>
          <a:xfrm>
            <a:off x="195599" y="6340820"/>
            <a:ext cx="875280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00" dirty="0">
                <a:solidFill>
                  <a:schemeClr val="bg1"/>
                </a:solidFill>
                <a:effectLst/>
                <a:latin typeface="Verdana Pro Semibold" panose="020B0704030504040204" pitchFamily="34" charset="0"/>
                <a:ea typeface="Verdana" panose="020B0604030504040204" pitchFamily="34" charset="0"/>
              </a:rPr>
              <a:t>Module 1: </a:t>
            </a:r>
            <a:r>
              <a:rPr lang="en-GB" sz="1600" dirty="0">
                <a:solidFill>
                  <a:schemeClr val="bg1"/>
                </a:solidFill>
                <a:latin typeface="Verdana Pro Semibold" panose="020B0704030504040204" pitchFamily="34" charset="0"/>
                <a:ea typeface="Verdana" panose="020B0604030504040204" pitchFamily="34" charset="0"/>
              </a:rPr>
              <a:t>Introducing Peer Support</a:t>
            </a:r>
            <a:endParaRPr lang="en-GB" sz="1600" dirty="0">
              <a:solidFill>
                <a:schemeClr val="bg1"/>
              </a:solidFill>
              <a:effectLst/>
              <a:latin typeface="Verdana Pro Semibold" panose="020B07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16" name="Picture 15" descr="Scottish Recovery Network logo.">
            <a:extLst>
              <a:ext uri="{FF2B5EF4-FFF2-40B4-BE49-F238E27FC236}">
                <a16:creationId xmlns:a16="http://schemas.microsoft.com/office/drawing/2014/main" id="{D7E5C404-CC90-4BF3-5B4E-A1544E6CA12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26552" y="366899"/>
            <a:ext cx="1761897" cy="890093"/>
          </a:xfrm>
          <a:prstGeom prst="rect">
            <a:avLst/>
          </a:prstGeom>
        </p:spPr>
      </p:pic>
      <p:sp>
        <p:nvSpPr>
          <p:cNvPr id="17" name="Title 16">
            <a:extLst>
              <a:ext uri="{FF2B5EF4-FFF2-40B4-BE49-F238E27FC236}">
                <a16:creationId xmlns:a16="http://schemas.microsoft.com/office/drawing/2014/main" id="{8A93A14B-F807-EDB1-AB7C-A7C983097704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14372" y="1502081"/>
            <a:ext cx="8315097" cy="104644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000" b="1" i="0" u="none" strike="noStrike" kern="1200" cap="none" spc="0" normalizeH="0" baseline="0" noProof="0" dirty="0">
                <a:ln>
                  <a:noFill/>
                </a:ln>
                <a:solidFill>
                  <a:srgbClr val="A7358B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Co-creating a safe and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3000" b="1" dirty="0">
                <a:solidFill>
                  <a:srgbClr val="A7358B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e</a:t>
            </a:r>
            <a:r>
              <a:rPr kumimoji="0" lang="en-GB" sz="3000" b="1" i="0" u="none" strike="noStrike" kern="1200" cap="none" spc="0" normalizeH="0" baseline="0" noProof="0" dirty="0" err="1">
                <a:ln>
                  <a:noFill/>
                </a:ln>
                <a:solidFill>
                  <a:srgbClr val="A7358B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mpowering</a:t>
            </a:r>
            <a:r>
              <a:rPr kumimoji="0" lang="en-GB" sz="3000" b="1" i="0" u="none" strike="noStrike" kern="1200" cap="none" spc="0" normalizeH="0" baseline="0" noProof="0" dirty="0">
                <a:ln>
                  <a:noFill/>
                </a:ln>
                <a:solidFill>
                  <a:srgbClr val="A7358B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 </a:t>
            </a:r>
            <a:r>
              <a:rPr lang="en-GB" sz="3200" b="1" dirty="0">
                <a:solidFill>
                  <a:srgbClr val="A7358B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l</a:t>
            </a:r>
            <a:r>
              <a:rPr kumimoji="0" lang="en-GB" sz="3200" b="1" i="0" u="none" strike="noStrike" kern="1200" cap="none" spc="0" normalizeH="0" baseline="0" noProof="0" dirty="0">
                <a:ln>
                  <a:noFill/>
                </a:ln>
                <a:solidFill>
                  <a:srgbClr val="A7358B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earning</a:t>
            </a:r>
            <a:r>
              <a:rPr kumimoji="0" lang="en-GB" sz="3000" b="1" i="0" u="none" strike="noStrike" kern="1200" cap="none" spc="0" normalizeH="0" baseline="0" noProof="0" dirty="0">
                <a:ln>
                  <a:noFill/>
                </a:ln>
                <a:solidFill>
                  <a:srgbClr val="A7358B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 </a:t>
            </a:r>
            <a:r>
              <a:rPr lang="en-GB" sz="3000" b="1" dirty="0">
                <a:solidFill>
                  <a:srgbClr val="A7358B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e</a:t>
            </a:r>
            <a:r>
              <a:rPr kumimoji="0" lang="en-GB" sz="3000" b="1" i="0" u="none" strike="noStrike" kern="1200" cap="none" spc="0" normalizeH="0" baseline="0" noProof="0" dirty="0" err="1">
                <a:ln>
                  <a:noFill/>
                </a:ln>
                <a:solidFill>
                  <a:srgbClr val="A7358B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nvironment</a:t>
            </a:r>
            <a:endParaRPr kumimoji="0" lang="en-GB" sz="3000" b="1" i="0" u="none" strike="noStrike" kern="1200" cap="none" spc="0" normalizeH="0" baseline="0" noProof="0" dirty="0">
              <a:ln>
                <a:noFill/>
              </a:ln>
              <a:solidFill>
                <a:srgbClr val="A7358B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365A4588-7C33-C3AE-B15B-1B0443697A62}"/>
              </a:ext>
            </a:extLst>
          </p:cNvPr>
          <p:cNvSpPr txBox="1"/>
          <p:nvPr/>
        </p:nvSpPr>
        <p:spPr>
          <a:xfrm>
            <a:off x="718793" y="2752452"/>
            <a:ext cx="6447599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00" b="1" dirty="0">
                <a:solidFill>
                  <a:srgbClr val="3D668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Peer2Peer slides: module one, </a:t>
            </a:r>
          </a:p>
          <a:p>
            <a:r>
              <a:rPr lang="en-GB" sz="2800" b="1" dirty="0">
                <a:solidFill>
                  <a:srgbClr val="3D668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session one</a:t>
            </a:r>
          </a:p>
        </p:txBody>
      </p:sp>
      <p:pic>
        <p:nvPicPr>
          <p:cNvPr id="3" name="Picture 2" descr="Icons of three people standing in a row. One person is on a raised platform. A video camera sits to the side of them. A speech bubble, arrow pointing upwards and lightbulb are above them.">
            <a:extLst>
              <a:ext uri="{FF2B5EF4-FFF2-40B4-BE49-F238E27FC236}">
                <a16:creationId xmlns:a16="http://schemas.microsoft.com/office/drawing/2014/main" id="{BCB26FF3-C59D-8D3F-C4CB-CBD357E154B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6978" y="3429000"/>
            <a:ext cx="2728595" cy="272859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882103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8EE33E-E463-813D-C342-644F8C3814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484A0A59-5C7C-A172-04B3-3CB5056739F1}"/>
              </a:ext>
            </a:extLst>
          </p:cNvPr>
          <p:cNvSpPr txBox="1"/>
          <p:nvPr/>
        </p:nvSpPr>
        <p:spPr>
          <a:xfrm>
            <a:off x="-32385" y="6519446"/>
            <a:ext cx="9208770" cy="338554"/>
          </a:xfrm>
          <a:prstGeom prst="rect">
            <a:avLst/>
          </a:prstGeom>
          <a:solidFill>
            <a:srgbClr val="3D6681"/>
          </a:solidFill>
          <a:ln>
            <a:solidFill>
              <a:srgbClr val="3D6681"/>
            </a:solidFill>
          </a:ln>
        </p:spPr>
        <p:txBody>
          <a:bodyPr wrap="square" rtlCol="0">
            <a:spAutoFit/>
          </a:bodyPr>
          <a:lstStyle/>
          <a:p>
            <a:r>
              <a:rPr lang="en-GB" sz="1600" dirty="0">
                <a:solidFill>
                  <a:schemeClr val="bg1"/>
                </a:solidFill>
                <a:effectLst/>
                <a:latin typeface="Verdana Pro Semibold" panose="020B0704030504040204" pitchFamily="34" charset="0"/>
                <a:ea typeface="Verdana" panose="020B0604030504040204" pitchFamily="34" charset="0"/>
              </a:rPr>
              <a:t>	Peer2Peer: Module one - </a:t>
            </a:r>
            <a:r>
              <a:rPr lang="en-GB" sz="1600" dirty="0">
                <a:solidFill>
                  <a:schemeClr val="bg1"/>
                </a:solidFill>
                <a:latin typeface="Verdana Pro Semibold" panose="020B0704030504040204" pitchFamily="34" charset="0"/>
                <a:ea typeface="Verdana" panose="020B0604030504040204" pitchFamily="34" charset="0"/>
              </a:rPr>
              <a:t>Introducing peer support</a:t>
            </a:r>
            <a:endParaRPr lang="en-GB" sz="1600" dirty="0">
              <a:solidFill>
                <a:schemeClr val="bg1"/>
              </a:solidFill>
              <a:effectLst/>
              <a:latin typeface="Verdana Pro Semibold" panose="020B07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F0C8D62-F860-A0B5-C271-68425982ADAE}"/>
              </a:ext>
            </a:extLst>
          </p:cNvPr>
          <p:cNvSpPr txBox="1"/>
          <p:nvPr/>
        </p:nvSpPr>
        <p:spPr>
          <a:xfrm>
            <a:off x="960237" y="3561509"/>
            <a:ext cx="585135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200" dirty="0">
                <a:latin typeface="Verdana" panose="020B0604030504040204" pitchFamily="34" charset="0"/>
                <a:ea typeface="Verdana" panose="020B0604030504040204" pitchFamily="34" charset="0"/>
              </a:rPr>
              <a:t>Create a group learning agreement that reflects everyone’s input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801077A-A147-232B-990B-B8190DC0A4AE}"/>
              </a:ext>
            </a:extLst>
          </p:cNvPr>
          <p:cNvSpPr txBox="1"/>
          <p:nvPr/>
        </p:nvSpPr>
        <p:spPr>
          <a:xfrm>
            <a:off x="960237" y="1567419"/>
            <a:ext cx="6814798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200" dirty="0">
                <a:latin typeface="Verdana" panose="020B0604030504040204" pitchFamily="34" charset="0"/>
                <a:ea typeface="Verdana" panose="020B0604030504040204" pitchFamily="34" charset="0"/>
              </a:rPr>
              <a:t>Work with the group to define and agree what makes a safe and empowering learning space </a:t>
            </a:r>
            <a:endParaRPr lang="en-GB" sz="2200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83ECFD3-2D04-C97D-6F19-691C29116535}"/>
              </a:ext>
            </a:extLst>
          </p:cNvPr>
          <p:cNvSpPr txBox="1"/>
          <p:nvPr/>
        </p:nvSpPr>
        <p:spPr>
          <a:xfrm>
            <a:off x="960237" y="2718603"/>
            <a:ext cx="6594398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200" dirty="0">
                <a:latin typeface="Verdana" panose="020B0604030504040204" pitchFamily="34" charset="0"/>
                <a:ea typeface="Verdana" panose="020B0604030504040204" pitchFamily="34" charset="0"/>
              </a:rPr>
              <a:t>Come together as a learning group to share your hopes and fears for Peer2Peer</a:t>
            </a:r>
            <a:endParaRPr lang="en-GB" sz="2200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1423CFD5-729C-67D3-422E-39B4499417B3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-32385" y="240918"/>
            <a:ext cx="9144000" cy="492443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6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 </a:t>
            </a:r>
            <a:r>
              <a:rPr kumimoji="0" lang="en-GB" sz="2600" b="1" i="0" u="none" strike="noStrike" kern="1200" cap="none" spc="0" normalizeH="0" baseline="0" noProof="0" dirty="0">
                <a:ln>
                  <a:noFill/>
                </a:ln>
                <a:solidFill>
                  <a:srgbClr val="A7358B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Learning intentions</a:t>
            </a:r>
          </a:p>
        </p:txBody>
      </p:sp>
      <p:pic>
        <p:nvPicPr>
          <p:cNvPr id="5" name="Picture 4" descr="Illustration showing a stylised person with a green head and a torso split between yellow stripes and solid green with a pink heart. A pink and blue winding path runs behind the figure, with a glowing yellow light bulb symbolising an idea above the head.">
            <a:extLst>
              <a:ext uri="{FF2B5EF4-FFF2-40B4-BE49-F238E27FC236}">
                <a16:creationId xmlns:a16="http://schemas.microsoft.com/office/drawing/2014/main" id="{8F3107DB-202C-CA3A-C150-B4CF15240F1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71111" y="3922324"/>
            <a:ext cx="2360826" cy="2360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06728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7B3755-122B-767E-2D70-8830C789DA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A48E9A77-CD1D-D010-3E02-BFBF1E8CB9D3}"/>
              </a:ext>
            </a:extLst>
          </p:cNvPr>
          <p:cNvSpPr txBox="1"/>
          <p:nvPr/>
        </p:nvSpPr>
        <p:spPr>
          <a:xfrm>
            <a:off x="-32385" y="6518222"/>
            <a:ext cx="9208770" cy="338554"/>
          </a:xfrm>
          <a:prstGeom prst="rect">
            <a:avLst/>
          </a:prstGeom>
          <a:solidFill>
            <a:srgbClr val="3D6681"/>
          </a:solidFill>
        </p:spPr>
        <p:txBody>
          <a:bodyPr wrap="square" rtlCol="0">
            <a:spAutoFit/>
          </a:bodyPr>
          <a:lstStyle/>
          <a:p>
            <a:r>
              <a:rPr lang="en-GB" sz="1600" dirty="0">
                <a:solidFill>
                  <a:schemeClr val="bg1"/>
                </a:solidFill>
                <a:effectLst/>
                <a:latin typeface="Verdana Pro Semibold" panose="020B0704030504040204" pitchFamily="34" charset="0"/>
                <a:ea typeface="Verdana" panose="020B0604030504040204" pitchFamily="34" charset="0"/>
              </a:rPr>
              <a:t>	Peer2Peer: Module one - </a:t>
            </a:r>
            <a:r>
              <a:rPr lang="en-GB" sz="1600" dirty="0">
                <a:solidFill>
                  <a:schemeClr val="bg1"/>
                </a:solidFill>
                <a:latin typeface="Verdana Pro Semibold" panose="020B0704030504040204" pitchFamily="34" charset="0"/>
                <a:ea typeface="Verdana" panose="020B0604030504040204" pitchFamily="34" charset="0"/>
              </a:rPr>
              <a:t>Introducing peer support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3AFBC11-26D0-DE45-A707-D51E9D9790DE}"/>
              </a:ext>
            </a:extLst>
          </p:cNvPr>
          <p:cNvSpPr txBox="1"/>
          <p:nvPr/>
        </p:nvSpPr>
        <p:spPr>
          <a:xfrm>
            <a:off x="566100" y="1742563"/>
            <a:ext cx="826259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Share what you hope to gain </a:t>
            </a:r>
          </a:p>
          <a:p>
            <a:r>
              <a:rPr lang="en-GB" sz="36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from </a:t>
            </a:r>
            <a:r>
              <a:rPr lang="en-GB" sz="3600" dirty="0">
                <a:latin typeface="Verdana" panose="020B0604030504040204" pitchFamily="34" charset="0"/>
                <a:ea typeface="Verdana" panose="020B0604030504040204" pitchFamily="34" charset="0"/>
              </a:rPr>
              <a:t>participating in t</a:t>
            </a:r>
            <a:r>
              <a:rPr lang="en-GB" sz="36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he </a:t>
            </a:r>
          </a:p>
          <a:p>
            <a:r>
              <a:rPr lang="en-GB" sz="36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Peer2Peer </a:t>
            </a:r>
            <a:r>
              <a:rPr lang="en-GB" sz="3600" dirty="0">
                <a:latin typeface="Verdana" panose="020B0604030504040204" pitchFamily="34" charset="0"/>
                <a:ea typeface="Verdana" panose="020B0604030504040204" pitchFamily="34" charset="0"/>
              </a:rPr>
              <a:t>p</a:t>
            </a:r>
            <a:r>
              <a:rPr lang="en-GB" sz="36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rogramme?</a:t>
            </a:r>
          </a:p>
        </p:txBody>
      </p:sp>
      <p:pic>
        <p:nvPicPr>
          <p:cNvPr id="5" name="Picture 4" descr="A group of people with different coloured circles and arrows">
            <a:extLst>
              <a:ext uri="{FF2B5EF4-FFF2-40B4-BE49-F238E27FC236}">
                <a16:creationId xmlns:a16="http://schemas.microsoft.com/office/drawing/2014/main" id="{315509C2-9F74-33EA-3BC3-44D3220B98C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70228" y="3133708"/>
            <a:ext cx="4403544" cy="3237369"/>
          </a:xfrm>
          <a:prstGeom prst="rect">
            <a:avLst/>
          </a:prstGeom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CBC4DE3A-E919-5A9D-BFB4-D2B31465065A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-32385" y="225313"/>
            <a:ext cx="9144000" cy="52322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srgbClr val="00A0B8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+mn-cs"/>
              </a:rPr>
              <a:t> </a:t>
            </a:r>
            <a:r>
              <a:rPr kumimoji="0" lang="en-GB" sz="2600" b="1" i="0" u="none" strike="noStrike" kern="1200" cap="none" spc="0" normalizeH="0" baseline="0" noProof="0" dirty="0">
                <a:ln>
                  <a:noFill/>
                </a:ln>
                <a:solidFill>
                  <a:srgbClr val="A7358B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Checking in question</a:t>
            </a:r>
          </a:p>
        </p:txBody>
      </p:sp>
    </p:spTree>
    <p:extLst>
      <p:ext uri="{BB962C8B-B14F-4D97-AF65-F5344CB8AC3E}">
        <p14:creationId xmlns:p14="http://schemas.microsoft.com/office/powerpoint/2010/main" val="39364338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DBFB21-A707-99FF-D0EB-EF0596F52D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182B1FFD-2CFA-4E31-FB0F-15CBFE74AC61}"/>
              </a:ext>
            </a:extLst>
          </p:cNvPr>
          <p:cNvSpPr txBox="1"/>
          <p:nvPr/>
        </p:nvSpPr>
        <p:spPr>
          <a:xfrm>
            <a:off x="-32386" y="6519446"/>
            <a:ext cx="9208770" cy="338554"/>
          </a:xfrm>
          <a:prstGeom prst="rect">
            <a:avLst/>
          </a:prstGeom>
          <a:solidFill>
            <a:srgbClr val="3D6681"/>
          </a:solidFill>
        </p:spPr>
        <p:txBody>
          <a:bodyPr wrap="square" rtlCol="0">
            <a:spAutoFit/>
          </a:bodyPr>
          <a:lstStyle/>
          <a:p>
            <a:r>
              <a:rPr lang="en-GB" sz="1600" dirty="0">
                <a:solidFill>
                  <a:schemeClr val="bg1"/>
                </a:solidFill>
                <a:latin typeface="Verdana Pro Semibold" panose="020B0704030504040204" pitchFamily="34" charset="0"/>
                <a:ea typeface="Verdana" panose="020B0604030504040204" pitchFamily="34" charset="0"/>
              </a:rPr>
              <a:t>	Peer2Peer: Module one - Introducing peer support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97E12AB-4CA8-A278-52D1-1F32A77E6745}"/>
              </a:ext>
            </a:extLst>
          </p:cNvPr>
          <p:cNvSpPr txBox="1"/>
          <p:nvPr/>
        </p:nvSpPr>
        <p:spPr>
          <a:xfrm>
            <a:off x="771062" y="3778263"/>
            <a:ext cx="613831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2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Each person will share one hope and one fear with the wider group</a:t>
            </a:r>
            <a:endParaRPr lang="en-US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1567B73-FA71-36AB-71E0-BFEF0D3BAEF9}"/>
              </a:ext>
            </a:extLst>
          </p:cNvPr>
          <p:cNvSpPr txBox="1"/>
          <p:nvPr/>
        </p:nvSpPr>
        <p:spPr>
          <a:xfrm>
            <a:off x="771061" y="1441403"/>
            <a:ext cx="7161340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2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Take five minutes to reflect on your hopes </a:t>
            </a:r>
          </a:p>
          <a:p>
            <a:r>
              <a:rPr lang="en-GB" sz="2200" dirty="0">
                <a:latin typeface="Verdana" panose="020B060403050404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	a</a:t>
            </a:r>
            <a:r>
              <a:rPr lang="en-GB" sz="22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nd fears about participating in the Peer2Peer 	programme and capture on post-it notes</a:t>
            </a:r>
            <a:endParaRPr lang="en-GB" sz="22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45E12FF-760E-B5D7-D396-7BA47A600336}"/>
              </a:ext>
            </a:extLst>
          </p:cNvPr>
          <p:cNvSpPr txBox="1"/>
          <p:nvPr/>
        </p:nvSpPr>
        <p:spPr>
          <a:xfrm>
            <a:off x="771061" y="2735880"/>
            <a:ext cx="692915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2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If you are feeling stuck, chat to the person next to you and explore this together</a:t>
            </a:r>
            <a:endParaRPr lang="en-GB" sz="2200" dirty="0"/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D90CE659-9D38-15B6-C1AA-3D113E2106B7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98243" y="227637"/>
            <a:ext cx="9144000" cy="52322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srgbClr val="00A0B8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+mn-cs"/>
              </a:rPr>
              <a:t> </a:t>
            </a:r>
            <a:r>
              <a:rPr kumimoji="0" lang="en-GB" sz="2600" b="1" i="0" u="none" strike="noStrike" kern="1200" cap="none" spc="0" normalizeH="0" baseline="0" noProof="0" dirty="0">
                <a:ln>
                  <a:noFill/>
                </a:ln>
                <a:solidFill>
                  <a:srgbClr val="A7358B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Activity one: </a:t>
            </a:r>
            <a:r>
              <a:rPr lang="en-GB" sz="2600" b="1" dirty="0">
                <a:solidFill>
                  <a:srgbClr val="A7358B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H</a:t>
            </a:r>
            <a:r>
              <a:rPr kumimoji="0" lang="en-GB" sz="2600" b="1" i="0" u="none" strike="noStrike" kern="1200" cap="none" spc="0" normalizeH="0" baseline="0" noProof="0" dirty="0" err="1">
                <a:ln>
                  <a:noFill/>
                </a:ln>
                <a:solidFill>
                  <a:srgbClr val="A7358B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opes</a:t>
            </a:r>
            <a:r>
              <a:rPr kumimoji="0" lang="en-GB" sz="2600" b="1" i="0" u="none" strike="noStrike" kern="1200" cap="none" spc="0" normalizeH="0" baseline="0" noProof="0" dirty="0">
                <a:ln>
                  <a:noFill/>
                </a:ln>
                <a:solidFill>
                  <a:srgbClr val="A7358B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 and fears</a:t>
            </a:r>
          </a:p>
        </p:txBody>
      </p:sp>
      <p:pic>
        <p:nvPicPr>
          <p:cNvPr id="4" name="Picture 3" descr="Abstract illustration of a person with a half pink and half orange circular head and a yellow and orange torso featuring blue vertical stripes and a pink heart. A green thought cloud connected by two yellow circles suggests the person is thinking or imagining.">
            <a:extLst>
              <a:ext uri="{FF2B5EF4-FFF2-40B4-BE49-F238E27FC236}">
                <a16:creationId xmlns:a16="http://schemas.microsoft.com/office/drawing/2014/main" id="{A8BFA159-F353-C901-0968-ED22AF7D165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04547" y="3852598"/>
            <a:ext cx="2358190" cy="23581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51175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40D03C-DDD5-C234-89F9-780548DC89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E3F99CD0-853B-DCAF-7798-7D72FAD1D30C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-32385" y="240918"/>
            <a:ext cx="9144000" cy="52322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srgbClr val="00A0B8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+mn-cs"/>
              </a:rPr>
              <a:t> </a:t>
            </a: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 </a:t>
            </a:r>
            <a:r>
              <a:rPr kumimoji="0" lang="en-GB" sz="2600" b="1" i="0" u="none" strike="noStrike" kern="1200" cap="none" spc="0" normalizeH="0" baseline="0" noProof="0" dirty="0">
                <a:ln>
                  <a:noFill/>
                </a:ln>
                <a:solidFill>
                  <a:srgbClr val="A7358B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Break</a:t>
            </a:r>
          </a:p>
        </p:txBody>
      </p:sp>
      <p:pic>
        <p:nvPicPr>
          <p:cNvPr id="5" name="Picture 4" descr="Illustration of a clock with a teal outer ring, yellow inner ring, and white face. Clock hands are pink, showing time approximately 9:10, with two yellow highlights on the face suggesting reflections or shine.">
            <a:extLst>
              <a:ext uri="{FF2B5EF4-FFF2-40B4-BE49-F238E27FC236}">
                <a16:creationId xmlns:a16="http://schemas.microsoft.com/office/drawing/2014/main" id="{C55CF0B1-B3E4-2477-5068-783258B13F2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14809" y="904194"/>
            <a:ext cx="5049612" cy="5049612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A0B70E3D-8891-DEF4-13BC-A13F011D7FB8}"/>
              </a:ext>
            </a:extLst>
          </p:cNvPr>
          <p:cNvSpPr txBox="1"/>
          <p:nvPr/>
        </p:nvSpPr>
        <p:spPr>
          <a:xfrm>
            <a:off x="-32386" y="6519446"/>
            <a:ext cx="9208770" cy="338554"/>
          </a:xfrm>
          <a:prstGeom prst="rect">
            <a:avLst/>
          </a:prstGeom>
          <a:solidFill>
            <a:srgbClr val="3D6681"/>
          </a:solidFill>
        </p:spPr>
        <p:txBody>
          <a:bodyPr wrap="square" rtlCol="0">
            <a:spAutoFit/>
          </a:bodyPr>
          <a:lstStyle/>
          <a:p>
            <a:r>
              <a:rPr lang="en-GB" sz="1600" dirty="0">
                <a:solidFill>
                  <a:schemeClr val="bg1"/>
                </a:solidFill>
                <a:latin typeface="Verdana Pro Semibold" panose="020B0704030504040204" pitchFamily="34" charset="0"/>
                <a:ea typeface="Verdana" panose="020B0604030504040204" pitchFamily="34" charset="0"/>
              </a:rPr>
              <a:t>	Peer2Peer: Module one - Introducing peer support</a:t>
            </a:r>
          </a:p>
        </p:txBody>
      </p:sp>
    </p:spTree>
    <p:extLst>
      <p:ext uri="{BB962C8B-B14F-4D97-AF65-F5344CB8AC3E}">
        <p14:creationId xmlns:p14="http://schemas.microsoft.com/office/powerpoint/2010/main" val="200042308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20BE9B-EF68-A6DE-37A9-D547D24BD2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2AE869-CB9D-5517-0D6C-C20E0AAF42A1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-32385" y="240918"/>
            <a:ext cx="9144000" cy="52322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srgbClr val="00A0B8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+mn-cs"/>
              </a:rPr>
              <a:t> </a:t>
            </a: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 </a:t>
            </a:r>
            <a:r>
              <a:rPr kumimoji="0" lang="en-GB" sz="2600" b="1" i="0" u="none" strike="noStrike" kern="1200" cap="none" spc="0" normalizeH="0" baseline="0" noProof="0" dirty="0">
                <a:ln>
                  <a:noFill/>
                </a:ln>
                <a:solidFill>
                  <a:srgbClr val="A7358B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Let’s talk about recovery: CHIME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1159239-519F-3A52-7552-7CBC270CD2A2}"/>
              </a:ext>
            </a:extLst>
          </p:cNvPr>
          <p:cNvSpPr txBox="1"/>
          <p:nvPr/>
        </p:nvSpPr>
        <p:spPr>
          <a:xfrm>
            <a:off x="-32385" y="6519446"/>
            <a:ext cx="9208770" cy="338554"/>
          </a:xfrm>
          <a:prstGeom prst="rect">
            <a:avLst/>
          </a:prstGeom>
          <a:solidFill>
            <a:srgbClr val="3D6681"/>
          </a:solidFill>
        </p:spPr>
        <p:txBody>
          <a:bodyPr wrap="square" rtlCol="0">
            <a:spAutoFit/>
          </a:bodyPr>
          <a:lstStyle/>
          <a:p>
            <a:r>
              <a:rPr lang="en-GB" sz="1600" dirty="0">
                <a:solidFill>
                  <a:schemeClr val="bg1"/>
                </a:solidFill>
                <a:effectLst/>
                <a:latin typeface="Verdana Pro Semibold" panose="020B0704030504040204" pitchFamily="34" charset="0"/>
                <a:ea typeface="Verdana" panose="020B0604030504040204" pitchFamily="34" charset="0"/>
              </a:rPr>
              <a:t>	Peer2Peer: Module </a:t>
            </a:r>
            <a:r>
              <a:rPr lang="en-GB" sz="1600" dirty="0">
                <a:solidFill>
                  <a:schemeClr val="bg1"/>
                </a:solidFill>
                <a:latin typeface="Verdana Pro Semibold" panose="020B0704030504040204" pitchFamily="34" charset="0"/>
                <a:ea typeface="Verdana" panose="020B0604030504040204" pitchFamily="34" charset="0"/>
              </a:rPr>
              <a:t>one - Introducing peer support</a:t>
            </a:r>
            <a:endParaRPr lang="en-GB" sz="1600" dirty="0">
              <a:solidFill>
                <a:schemeClr val="bg1"/>
              </a:solidFill>
              <a:effectLst/>
              <a:latin typeface="Verdana Pro Semibold" panose="020B07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5" name="Online Media 4" descr="Let's talk about recovery video link">
            <a:hlinkClick r:id="" action="ppaction://media"/>
            <a:extLst>
              <a:ext uri="{FF2B5EF4-FFF2-40B4-BE49-F238E27FC236}">
                <a16:creationId xmlns:a16="http://schemas.microsoft.com/office/drawing/2014/main" id="{697EE026-3BDE-66D7-68AE-759D9ECCB701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0" y="847725"/>
            <a:ext cx="9144000" cy="5162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27378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9DF929-772C-AF55-2678-8AFA7E75F5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95E836-EFD2-2FAD-FB1B-3511033C06CE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41533" y="255625"/>
            <a:ext cx="9144000" cy="492443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srgbClr val="A7358B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+mn-cs"/>
              </a:rPr>
              <a:t>  </a:t>
            </a:r>
            <a:r>
              <a:rPr kumimoji="0" lang="en-GB" sz="2600" b="1" i="0" u="none" strike="noStrike" kern="1200" cap="none" spc="0" normalizeH="0" baseline="0" noProof="0" dirty="0">
                <a:ln>
                  <a:noFill/>
                </a:ln>
                <a:solidFill>
                  <a:srgbClr val="A7358B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Activity two: </a:t>
            </a:r>
            <a:r>
              <a:rPr lang="en-GB" sz="2600" b="1" dirty="0">
                <a:solidFill>
                  <a:srgbClr val="A7358B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G</a:t>
            </a:r>
            <a:r>
              <a:rPr kumimoji="0" lang="en-GB" sz="2600" b="1" i="0" u="none" strike="noStrike" kern="1200" cap="none" spc="0" normalizeH="0" baseline="0" noProof="0" dirty="0" err="1">
                <a:ln>
                  <a:noFill/>
                </a:ln>
                <a:solidFill>
                  <a:srgbClr val="A7358B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roup</a:t>
            </a:r>
            <a:r>
              <a:rPr kumimoji="0" lang="en-GB" sz="2600" b="1" i="0" u="none" strike="noStrike" kern="1200" cap="none" spc="0" normalizeH="0" baseline="0" noProof="0" dirty="0">
                <a:ln>
                  <a:noFill/>
                </a:ln>
                <a:solidFill>
                  <a:srgbClr val="A7358B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 learning agreement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181EA6F-2EDA-BDE5-1EAD-299669169FA9}"/>
              </a:ext>
            </a:extLst>
          </p:cNvPr>
          <p:cNvSpPr txBox="1"/>
          <p:nvPr/>
        </p:nvSpPr>
        <p:spPr>
          <a:xfrm>
            <a:off x="-32385" y="6519446"/>
            <a:ext cx="9208770" cy="338554"/>
          </a:xfrm>
          <a:prstGeom prst="rect">
            <a:avLst/>
          </a:prstGeom>
          <a:solidFill>
            <a:srgbClr val="3D6681"/>
          </a:solidFill>
        </p:spPr>
        <p:txBody>
          <a:bodyPr wrap="square" rtlCol="0">
            <a:spAutoFit/>
          </a:bodyPr>
          <a:lstStyle/>
          <a:p>
            <a:r>
              <a:rPr lang="en-GB" sz="1600" dirty="0">
                <a:solidFill>
                  <a:schemeClr val="bg1"/>
                </a:solidFill>
                <a:latin typeface="Verdana Pro Semibold" panose="020B0704030504040204" pitchFamily="34" charset="0"/>
                <a:ea typeface="Verdana" panose="020B0604030504040204" pitchFamily="34" charset="0"/>
              </a:rPr>
              <a:t>	Peer2Peer: Module one – Introducing peer support</a:t>
            </a: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700F913A-20FB-CAF9-84F9-BA1FA9BCFE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36600" y="1100666"/>
            <a:ext cx="7755467" cy="711200"/>
          </a:xfrm>
          <a:prstGeom prst="roundRect">
            <a:avLst/>
          </a:prstGeom>
          <a:noFill/>
          <a:ln w="28575">
            <a:solidFill>
              <a:srgbClr val="E9446C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04F1027-FFA7-BAD9-DB4A-B27E39269029}"/>
              </a:ext>
            </a:extLst>
          </p:cNvPr>
          <p:cNvSpPr txBox="1"/>
          <p:nvPr/>
        </p:nvSpPr>
        <p:spPr>
          <a:xfrm>
            <a:off x="558800" y="819351"/>
            <a:ext cx="1608668" cy="408623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3D668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dirty="0">
                <a:latin typeface="Verdana Pro Cond Semibold" panose="020F0502020204030204" pitchFamily="34" charset="0"/>
              </a:rPr>
              <a:t>Connections</a:t>
            </a:r>
            <a:endParaRPr lang="en-US" sz="1600" dirty="0">
              <a:latin typeface="Verdana Pro Cond Semibold" panose="020F050202020403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AC38193-7126-4A87-897C-2F9DCF4301AC}"/>
              </a:ext>
            </a:extLst>
          </p:cNvPr>
          <p:cNvSpPr txBox="1"/>
          <p:nvPr/>
        </p:nvSpPr>
        <p:spPr>
          <a:xfrm>
            <a:off x="1092199" y="1293964"/>
            <a:ext cx="649393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>
                <a:latin typeface="Verdana" panose="020B0604030504040204" pitchFamily="34" charset="0"/>
                <a:ea typeface="Verdana" panose="020B0604030504040204" pitchFamily="34" charset="0"/>
              </a:rPr>
              <a:t>Device free environment, maintaining confidentiality </a:t>
            </a:r>
            <a:endParaRPr lang="en-US" sz="16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B83B92D4-FA4B-8230-19D0-C3332DFBBC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36600" y="2189619"/>
            <a:ext cx="7755467" cy="711200"/>
          </a:xfrm>
          <a:prstGeom prst="roundRect">
            <a:avLst/>
          </a:prstGeom>
          <a:noFill/>
          <a:ln w="28575">
            <a:solidFill>
              <a:srgbClr val="32BCB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9DA018A-21CC-F9F1-B74B-7481ECFAA584}"/>
              </a:ext>
            </a:extLst>
          </p:cNvPr>
          <p:cNvSpPr txBox="1"/>
          <p:nvPr/>
        </p:nvSpPr>
        <p:spPr>
          <a:xfrm>
            <a:off x="558800" y="1908304"/>
            <a:ext cx="999068" cy="408623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3D668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dirty="0">
                <a:latin typeface="Verdana Pro Cond Semibold" panose="020F0502020204030204" pitchFamily="34" charset="0"/>
              </a:rPr>
              <a:t>Hope</a:t>
            </a:r>
            <a:endParaRPr lang="en-US" dirty="0">
              <a:latin typeface="Verdana Pro Cond Semibold" panose="020F050202020403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E6AD9BC-D3C8-F2BB-F408-2AEE70B7775F}"/>
              </a:ext>
            </a:extLst>
          </p:cNvPr>
          <p:cNvSpPr txBox="1"/>
          <p:nvPr/>
        </p:nvSpPr>
        <p:spPr>
          <a:xfrm>
            <a:off x="1092199" y="2382917"/>
            <a:ext cx="649393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>
                <a:latin typeface="Verdana" panose="020B0604030504040204" pitchFamily="34" charset="0"/>
                <a:ea typeface="Verdana" panose="020B0604030504040204" pitchFamily="34" charset="0"/>
              </a:rPr>
              <a:t>Focusing on the possible</a:t>
            </a:r>
            <a:endParaRPr lang="en-US" sz="16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A7A97F26-3D27-721A-29D8-9147B25D08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36600" y="3278571"/>
            <a:ext cx="7755467" cy="711200"/>
          </a:xfrm>
          <a:prstGeom prst="roundRect">
            <a:avLst/>
          </a:prstGeom>
          <a:noFill/>
          <a:ln w="28575"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D122873-1C2C-2ED4-9FCB-9BB310891074}"/>
              </a:ext>
            </a:extLst>
          </p:cNvPr>
          <p:cNvSpPr txBox="1"/>
          <p:nvPr/>
        </p:nvSpPr>
        <p:spPr>
          <a:xfrm>
            <a:off x="558800" y="2997256"/>
            <a:ext cx="1185333" cy="408623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3D668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dirty="0">
                <a:latin typeface="Verdana Pro Cond Semibold" panose="020F0502020204030204" pitchFamily="34" charset="0"/>
              </a:rPr>
              <a:t>Identity</a:t>
            </a:r>
            <a:endParaRPr lang="en-US" sz="1600" dirty="0">
              <a:latin typeface="Verdana Pro Cond Semibold" panose="020F050202020403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727193ED-4019-FFEE-B503-46086CD712A1}"/>
              </a:ext>
            </a:extLst>
          </p:cNvPr>
          <p:cNvSpPr txBox="1"/>
          <p:nvPr/>
        </p:nvSpPr>
        <p:spPr>
          <a:xfrm>
            <a:off x="1092199" y="3475853"/>
            <a:ext cx="692573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>
                <a:latin typeface="Verdana" panose="020B0604030504040204" pitchFamily="34" charset="0"/>
                <a:ea typeface="Verdana" panose="020B0604030504040204" pitchFamily="34" charset="0"/>
              </a:rPr>
              <a:t>Respect everyone's individuality  </a:t>
            </a:r>
            <a:endParaRPr lang="en-US" sz="16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754BF786-C572-6289-7A4E-4D36F83D32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36600" y="4360387"/>
            <a:ext cx="7755467" cy="711200"/>
          </a:xfrm>
          <a:prstGeom prst="roundRect">
            <a:avLst/>
          </a:prstGeom>
          <a:noFill/>
          <a:ln w="28575">
            <a:solidFill>
              <a:srgbClr val="92D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E439F576-39B3-30DD-D531-8EB086D8D364}"/>
              </a:ext>
            </a:extLst>
          </p:cNvPr>
          <p:cNvSpPr txBox="1"/>
          <p:nvPr/>
        </p:nvSpPr>
        <p:spPr>
          <a:xfrm>
            <a:off x="558799" y="4079072"/>
            <a:ext cx="1117601" cy="408623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3D668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dirty="0">
                <a:latin typeface="Verdana Pro Cond Semibold" panose="020F0502020204030204" pitchFamily="34" charset="0"/>
              </a:rPr>
              <a:t>Meaning</a:t>
            </a:r>
            <a:endParaRPr lang="en-US" sz="1600" dirty="0">
              <a:latin typeface="Verdana Pro Cond Semibold" panose="020F0502020204030204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5D6F0C93-79BE-AF52-9042-3090439491BE}"/>
              </a:ext>
            </a:extLst>
          </p:cNvPr>
          <p:cNvSpPr txBox="1"/>
          <p:nvPr/>
        </p:nvSpPr>
        <p:spPr>
          <a:xfrm>
            <a:off x="1092199" y="4553685"/>
            <a:ext cx="649393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>
                <a:latin typeface="Verdana" panose="020B0604030504040204" pitchFamily="34" charset="0"/>
                <a:ea typeface="Verdana" panose="020B0604030504040204" pitchFamily="34" charset="0"/>
              </a:rPr>
              <a:t>Value different perspectives, even if we don’t all agree</a:t>
            </a:r>
            <a:endParaRPr lang="en-US" sz="16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5424501D-CDA1-F6BE-8E34-0917D4AB41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36599" y="5396355"/>
            <a:ext cx="7755467" cy="711200"/>
          </a:xfrm>
          <a:prstGeom prst="roundRect">
            <a:avLst/>
          </a:prstGeom>
          <a:noFill/>
          <a:ln w="28575"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012296A2-8671-A81D-79E6-8F42F216A0B6}"/>
              </a:ext>
            </a:extLst>
          </p:cNvPr>
          <p:cNvSpPr txBox="1"/>
          <p:nvPr/>
        </p:nvSpPr>
        <p:spPr>
          <a:xfrm>
            <a:off x="558800" y="5154284"/>
            <a:ext cx="1761068" cy="408623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3D668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dirty="0">
                <a:latin typeface="Verdana Pro Cond Semibold" panose="020F0502020204030204" pitchFamily="34" charset="0"/>
              </a:rPr>
              <a:t>Empowerment</a:t>
            </a:r>
            <a:endParaRPr lang="en-US" sz="1600" dirty="0">
              <a:latin typeface="Verdana Pro Cond Semibold" panose="020F0502020204030204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E2D12A62-203B-8907-8575-627927BD4736}"/>
              </a:ext>
            </a:extLst>
          </p:cNvPr>
          <p:cNvSpPr txBox="1"/>
          <p:nvPr/>
        </p:nvSpPr>
        <p:spPr>
          <a:xfrm>
            <a:off x="1092199" y="5602346"/>
            <a:ext cx="649393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>
                <a:latin typeface="Verdana" panose="020B0604030504040204" pitchFamily="34" charset="0"/>
                <a:ea typeface="Verdana" panose="020B0604030504040204" pitchFamily="34" charset="0"/>
              </a:rPr>
              <a:t>Give everyone a chance to speak</a:t>
            </a:r>
            <a:endParaRPr lang="en-US" sz="16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7" name="Picture 6" descr="A group of people with different coloured circles">
            <a:extLst>
              <a:ext uri="{FF2B5EF4-FFF2-40B4-BE49-F238E27FC236}">
                <a16:creationId xmlns:a16="http://schemas.microsoft.com/office/drawing/2014/main" id="{7A4A742A-35A5-A162-97AE-134C62F7837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52035" y="782656"/>
            <a:ext cx="1163786" cy="1163786"/>
          </a:xfrm>
          <a:prstGeom prst="rect">
            <a:avLst/>
          </a:prstGeom>
        </p:spPr>
      </p:pic>
      <p:pic>
        <p:nvPicPr>
          <p:cNvPr id="27" name="Picture 26" descr="A colourful logo of a person with a star">
            <a:extLst>
              <a:ext uri="{FF2B5EF4-FFF2-40B4-BE49-F238E27FC236}">
                <a16:creationId xmlns:a16="http://schemas.microsoft.com/office/drawing/2014/main" id="{00392259-41C1-E826-0277-40ED274863E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53996" y="1627806"/>
            <a:ext cx="1421794" cy="1421794"/>
          </a:xfrm>
          <a:prstGeom prst="rect">
            <a:avLst/>
          </a:prstGeom>
        </p:spPr>
      </p:pic>
      <p:pic>
        <p:nvPicPr>
          <p:cNvPr id="29" name="Picture 28" descr="Illustration of a group of four stylised people with circular heads and semi-circular bodies in pink, purple, teal, green, and orange, set against a large yellow semicircle background. The image represents community, teamwork, or social connection through simple, colourful shapes.">
            <a:extLst>
              <a:ext uri="{FF2B5EF4-FFF2-40B4-BE49-F238E27FC236}">
                <a16:creationId xmlns:a16="http://schemas.microsoft.com/office/drawing/2014/main" id="{BA43C9DB-0E93-0C4C-A6C8-73C467D3C97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75235" y="3904424"/>
            <a:ext cx="1421794" cy="1421794"/>
          </a:xfrm>
          <a:prstGeom prst="rect">
            <a:avLst/>
          </a:prstGeom>
        </p:spPr>
      </p:pic>
      <p:pic>
        <p:nvPicPr>
          <p:cNvPr id="31" name="Picture 30" descr="A group of people with a light bulb above them">
            <a:extLst>
              <a:ext uri="{FF2B5EF4-FFF2-40B4-BE49-F238E27FC236}">
                <a16:creationId xmlns:a16="http://schemas.microsoft.com/office/drawing/2014/main" id="{187DDA3A-0E95-F161-B9F5-1EE1A0C08B3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67345" y="4876047"/>
            <a:ext cx="1480106" cy="1480106"/>
          </a:xfrm>
          <a:prstGeom prst="rect">
            <a:avLst/>
          </a:prstGeom>
        </p:spPr>
      </p:pic>
      <p:pic>
        <p:nvPicPr>
          <p:cNvPr id="9" name="Picture 8" descr="A colourful graphic illustration depicts a person icon centred within a circle divided into four equal quadrants coloured yellow, orange, teal, and pink. The person icon features a purple head and a body split vertically into pink stripes on the left and solid green on the right, symbolising diversity or segmentation within a population or group.">
            <a:extLst>
              <a:ext uri="{FF2B5EF4-FFF2-40B4-BE49-F238E27FC236}">
                <a16:creationId xmlns:a16="http://schemas.microsoft.com/office/drawing/2014/main" id="{D3373996-DD56-F8D5-5FBB-AEDAE93743BC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8683" t="9739" r="9854" b="8298"/>
          <a:stretch>
            <a:fillRect/>
          </a:stretch>
        </p:blipFill>
        <p:spPr>
          <a:xfrm>
            <a:off x="5192098" y="3255591"/>
            <a:ext cx="942171" cy="9462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888698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3F2E03-D584-ACD8-0514-ED7351F0D2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33EA69FF-CA96-28D3-ED5D-68662A4F4EE1}"/>
              </a:ext>
            </a:extLst>
          </p:cNvPr>
          <p:cNvSpPr txBox="1"/>
          <p:nvPr/>
        </p:nvSpPr>
        <p:spPr>
          <a:xfrm>
            <a:off x="-32385" y="6519446"/>
            <a:ext cx="9208770" cy="338554"/>
          </a:xfrm>
          <a:prstGeom prst="rect">
            <a:avLst/>
          </a:prstGeom>
          <a:solidFill>
            <a:srgbClr val="3D6681"/>
          </a:solidFill>
          <a:ln>
            <a:solidFill>
              <a:srgbClr val="3D6681"/>
            </a:solidFill>
          </a:ln>
        </p:spPr>
        <p:txBody>
          <a:bodyPr wrap="square" rtlCol="0">
            <a:spAutoFit/>
          </a:bodyPr>
          <a:lstStyle/>
          <a:p>
            <a:r>
              <a:rPr lang="en-GB" sz="1600" dirty="0">
                <a:solidFill>
                  <a:schemeClr val="bg1"/>
                </a:solidFill>
                <a:effectLst/>
                <a:latin typeface="Verdana Pro Semibold" panose="020B0704030504040204" pitchFamily="34" charset="0"/>
                <a:ea typeface="Verdana" panose="020B0604030504040204" pitchFamily="34" charset="0"/>
              </a:rPr>
              <a:t>	Peer2Peer: Module one - </a:t>
            </a:r>
            <a:r>
              <a:rPr lang="en-GB" sz="1600" dirty="0">
                <a:solidFill>
                  <a:schemeClr val="bg1"/>
                </a:solidFill>
                <a:latin typeface="Verdana Pro Semibold" panose="020B0704030504040204" pitchFamily="34" charset="0"/>
                <a:ea typeface="Verdana" panose="020B0604030504040204" pitchFamily="34" charset="0"/>
              </a:rPr>
              <a:t>Introducing peer support</a:t>
            </a:r>
            <a:endParaRPr lang="en-GB" sz="1600" dirty="0">
              <a:solidFill>
                <a:schemeClr val="bg1"/>
              </a:solidFill>
              <a:effectLst/>
              <a:latin typeface="Verdana Pro Semibold" panose="020B07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B1F71AD-6B19-5DBA-38C1-458BC8E17DAA}"/>
              </a:ext>
            </a:extLst>
          </p:cNvPr>
          <p:cNvSpPr txBox="1"/>
          <p:nvPr/>
        </p:nvSpPr>
        <p:spPr>
          <a:xfrm>
            <a:off x="960237" y="3561509"/>
            <a:ext cx="585135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200" dirty="0">
                <a:latin typeface="Verdana" panose="020B0604030504040204" pitchFamily="34" charset="0"/>
                <a:ea typeface="Verdana" panose="020B0604030504040204" pitchFamily="34" charset="0"/>
              </a:rPr>
              <a:t>Create a group learning agreement that reflects everyone’s input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ABF8E0C-3F2D-737A-B9DA-BAF544B7597B}"/>
              </a:ext>
            </a:extLst>
          </p:cNvPr>
          <p:cNvSpPr txBox="1"/>
          <p:nvPr/>
        </p:nvSpPr>
        <p:spPr>
          <a:xfrm>
            <a:off x="960237" y="1567419"/>
            <a:ext cx="6814798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200" dirty="0">
                <a:latin typeface="Verdana" panose="020B0604030504040204" pitchFamily="34" charset="0"/>
                <a:ea typeface="Verdana" panose="020B0604030504040204" pitchFamily="34" charset="0"/>
              </a:rPr>
              <a:t>Work with the group to define and agree what makes a safe and empowering learning space </a:t>
            </a:r>
            <a:endParaRPr lang="en-GB" sz="2200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4C8E220-F65B-3B5C-9BB3-CDE4C4F490F2}"/>
              </a:ext>
            </a:extLst>
          </p:cNvPr>
          <p:cNvSpPr txBox="1"/>
          <p:nvPr/>
        </p:nvSpPr>
        <p:spPr>
          <a:xfrm>
            <a:off x="960237" y="2718603"/>
            <a:ext cx="6594398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200" dirty="0">
                <a:latin typeface="Verdana" panose="020B0604030504040204" pitchFamily="34" charset="0"/>
                <a:ea typeface="Verdana" panose="020B0604030504040204" pitchFamily="34" charset="0"/>
              </a:rPr>
              <a:t>Come together as a learning group to share your hopes and fears for Peer2Peer</a:t>
            </a:r>
            <a:endParaRPr lang="en-GB" sz="2200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A53A088D-9F3D-0924-B3A5-B1CDEE40F561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32385" y="226950"/>
            <a:ext cx="9144000" cy="492443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6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 </a:t>
            </a:r>
            <a:r>
              <a:rPr kumimoji="0" lang="en-GB" sz="2600" b="1" i="0" u="none" strike="noStrike" kern="1200" cap="none" spc="0" normalizeH="0" baseline="0" noProof="0" dirty="0">
                <a:ln>
                  <a:noFill/>
                </a:ln>
                <a:solidFill>
                  <a:srgbClr val="A7358B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Learning intentions</a:t>
            </a:r>
          </a:p>
        </p:txBody>
      </p:sp>
      <p:pic>
        <p:nvPicPr>
          <p:cNvPr id="5" name="Picture 4" descr="Illustration showing a stylised person with a green head and a torso split between yellow stripes and solid green with a pink heart. A pink and blue winding path runs behind the figure, with a glowing yellow light bulb symbolising an idea above the head.">
            <a:extLst>
              <a:ext uri="{FF2B5EF4-FFF2-40B4-BE49-F238E27FC236}">
                <a16:creationId xmlns:a16="http://schemas.microsoft.com/office/drawing/2014/main" id="{A44748DD-1CB7-7052-C5EB-58DE9C46CB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71111" y="3922324"/>
            <a:ext cx="2360826" cy="2360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799017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452353-3E3F-52E7-4B5F-ED622EAE47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8CF31E3F-0745-E234-C323-AEB440250D11}"/>
              </a:ext>
            </a:extLst>
          </p:cNvPr>
          <p:cNvSpPr txBox="1"/>
          <p:nvPr/>
        </p:nvSpPr>
        <p:spPr>
          <a:xfrm>
            <a:off x="-32385" y="6543509"/>
            <a:ext cx="9208770" cy="338554"/>
          </a:xfrm>
          <a:prstGeom prst="rect">
            <a:avLst/>
          </a:prstGeom>
          <a:solidFill>
            <a:srgbClr val="3D6681"/>
          </a:solidFill>
        </p:spPr>
        <p:txBody>
          <a:bodyPr wrap="square" rtlCol="0">
            <a:spAutoFit/>
          </a:bodyPr>
          <a:lstStyle/>
          <a:p>
            <a:r>
              <a:rPr lang="en-GB" sz="1600" dirty="0">
                <a:solidFill>
                  <a:schemeClr val="bg1"/>
                </a:solidFill>
                <a:effectLst/>
                <a:latin typeface="Verdana Pro Semibold" panose="020B0704030504040204" pitchFamily="34" charset="0"/>
                <a:ea typeface="Verdana" panose="020B0604030504040204" pitchFamily="34" charset="0"/>
              </a:rPr>
              <a:t>	Peer2Peer: Module one - </a:t>
            </a:r>
            <a:r>
              <a:rPr lang="en-GB" sz="1600" dirty="0">
                <a:solidFill>
                  <a:schemeClr val="bg1"/>
                </a:solidFill>
                <a:latin typeface="Verdana Pro Semibold" panose="020B0704030504040204" pitchFamily="34" charset="0"/>
                <a:ea typeface="Verdana" panose="020B0604030504040204" pitchFamily="34" charset="0"/>
              </a:rPr>
              <a:t>Introducing peer support</a:t>
            </a:r>
            <a:endParaRPr lang="en-GB" sz="1600" dirty="0">
              <a:solidFill>
                <a:schemeClr val="bg1"/>
              </a:solidFill>
              <a:effectLst/>
              <a:latin typeface="Verdana Pro Semibold" panose="020B07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A2C44085-B040-182A-C250-A5A858FC69A7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439974" y="1466771"/>
            <a:ext cx="7863197" cy="1200329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6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What’s one thing you are taking away from today’s session?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</p:txBody>
      </p:sp>
      <p:pic>
        <p:nvPicPr>
          <p:cNvPr id="9" name="Picture 8" descr="A colourful star with yellow and blue triangles">
            <a:extLst>
              <a:ext uri="{FF2B5EF4-FFF2-40B4-BE49-F238E27FC236}">
                <a16:creationId xmlns:a16="http://schemas.microsoft.com/office/drawing/2014/main" id="{054B82FD-152E-6832-8C36-2EDC27BCD50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44200" y="2737039"/>
            <a:ext cx="3052103" cy="3052103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AFF4B4C1-0842-706C-255C-C6ED48F8B1D5}"/>
              </a:ext>
            </a:extLst>
          </p:cNvPr>
          <p:cNvSpPr txBox="1"/>
          <p:nvPr/>
        </p:nvSpPr>
        <p:spPr>
          <a:xfrm>
            <a:off x="32385" y="304758"/>
            <a:ext cx="914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>
                <a:solidFill>
                  <a:srgbClr val="00A0B8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 </a:t>
            </a:r>
            <a:r>
              <a:rPr lang="en-GB" sz="2800" b="1">
                <a:solidFill>
                  <a:schemeClr val="accent5">
                    <a:lumMod val="60000"/>
                    <a:lumOff val="40000"/>
                  </a:schemeClr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 </a:t>
            </a:r>
            <a:r>
              <a:rPr lang="en-GB" sz="2800" b="1">
                <a:solidFill>
                  <a:srgbClr val="7030A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 </a:t>
            </a:r>
            <a:r>
              <a:rPr lang="en-GB" sz="2600" b="1">
                <a:solidFill>
                  <a:srgbClr val="A7358B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Checking out </a:t>
            </a:r>
            <a:r>
              <a:rPr lang="en-GB" sz="2600" b="1" dirty="0">
                <a:solidFill>
                  <a:srgbClr val="A7358B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question</a:t>
            </a:r>
            <a:endParaRPr lang="en-GB" sz="2600" b="1" dirty="0">
              <a:solidFill>
                <a:srgbClr val="A7358B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769364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85DACF85271284390D3B3D7DEA2E853" ma:contentTypeVersion="19" ma:contentTypeDescription="Create a new document." ma:contentTypeScope="" ma:versionID="fedb6aaa7616020fed345d4da379fc4e">
  <xsd:schema xmlns:xsd="http://www.w3.org/2001/XMLSchema" xmlns:xs="http://www.w3.org/2001/XMLSchema" xmlns:p="http://schemas.microsoft.com/office/2006/metadata/properties" xmlns:ns2="8b74137d-d9be-4ff9-a4f9-d6f2ef9856c7" xmlns:ns3="97e4de13-b538-49c5-8d45-ef9af064884b" targetNamespace="http://schemas.microsoft.com/office/2006/metadata/properties" ma:root="true" ma:fieldsID="7de9e8909cf99346502b5682943c7bba" ns2:_="" ns3:_="">
    <xsd:import namespace="8b74137d-d9be-4ff9-a4f9-d6f2ef9856c7"/>
    <xsd:import namespace="97e4de13-b538-49c5-8d45-ef9af064884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ServiceLocatio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b74137d-d9be-4ff9-a4f9-d6f2ef9856c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OCR" ma:index="1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5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6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Location" ma:index="19" nillable="true" ma:displayName="Location" ma:internalName="MediaServiceLocation" ma:readOnly="true">
      <xsd:simpleType>
        <xsd:restriction base="dms:Text"/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4f213110-68b5-4d1d-853d-28854cc312b2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7e4de13-b538-49c5-8d45-ef9af064884b" elementFormDefault="qualified">
    <xsd:import namespace="http://schemas.microsoft.com/office/2006/documentManagement/types"/>
    <xsd:import namespace="http://schemas.microsoft.com/office/infopath/2007/PartnerControls"/>
    <xsd:element name="SharedWithUsers" ma:index="17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ba0b75df-fdbd-4ca4-a34f-5ddb575c46ee}" ma:internalName="TaxCatchAll" ma:showField="CatchAllData" ma:web="97e4de13-b538-49c5-8d45-ef9af064884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97e4de13-b538-49c5-8d45-ef9af064884b" xsi:nil="true"/>
    <lcf76f155ced4ddcb4097134ff3c332f xmlns="8b74137d-d9be-4ff9-a4f9-d6f2ef9856c7">
      <Terms xmlns="http://schemas.microsoft.com/office/infopath/2007/PartnerControls"/>
    </lcf76f155ced4ddcb4097134ff3c332f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593E5476-A04D-4286-9E07-E0EEB1C99C90}">
  <ds:schemaRefs>
    <ds:schemaRef ds:uri="8b74137d-d9be-4ff9-a4f9-d6f2ef9856c7"/>
    <ds:schemaRef ds:uri="97e4de13-b538-49c5-8d45-ef9af064884b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B655C65F-0C83-4066-BF81-04FBA8DDD930}">
  <ds:schemaRefs>
    <ds:schemaRef ds:uri="8b74137d-d9be-4ff9-a4f9-d6f2ef9856c7"/>
    <ds:schemaRef ds:uri="97e4de13-b538-49c5-8d45-ef9af064884b"/>
    <ds:schemaRef ds:uri="http://schemas.microsoft.com/office/2006/metadata/properties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3695E55D-9D5C-4A29-9226-C552D9D5AAA5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</TotalTime>
  <Words>319</Words>
  <Application>Microsoft Office PowerPoint</Application>
  <PresentationFormat>On-screen Show (4:3)</PresentationFormat>
  <Paragraphs>45</Paragraphs>
  <Slides>9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7" baseType="lpstr">
      <vt:lpstr>Aptos</vt:lpstr>
      <vt:lpstr>Aptos Display</vt:lpstr>
      <vt:lpstr>Arial</vt:lpstr>
      <vt:lpstr>Calibri</vt:lpstr>
      <vt:lpstr>Verdana</vt:lpstr>
      <vt:lpstr>Verdana Pro Cond Semibold</vt:lpstr>
      <vt:lpstr>Verdana Pro Semibold</vt:lpstr>
      <vt:lpstr>Office Theme</vt:lpstr>
      <vt:lpstr>Co-creating a safe and  empowering learning environment</vt:lpstr>
      <vt:lpstr> Learning intentions</vt:lpstr>
      <vt:lpstr> Checking in question</vt:lpstr>
      <vt:lpstr> Activity one: Hopes and fears</vt:lpstr>
      <vt:lpstr>  Break</vt:lpstr>
      <vt:lpstr>  Let’s talk about recovery: CHIME</vt:lpstr>
      <vt:lpstr>  Activity two: Group learning agreement</vt:lpstr>
      <vt:lpstr> Learning intentions</vt:lpstr>
      <vt:lpstr>What’s one thing you are taking away from today’s session?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Fiona MacNeill</dc:creator>
  <cp:lastModifiedBy>Christine Muir - Scottish Recovery Network</cp:lastModifiedBy>
  <cp:revision>1</cp:revision>
  <cp:lastPrinted>2024-11-02T16:23:09Z</cp:lastPrinted>
  <dcterms:created xsi:type="dcterms:W3CDTF">2024-09-22T10:44:21Z</dcterms:created>
  <dcterms:modified xsi:type="dcterms:W3CDTF">2026-08-14T10:32:04Z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0x010100785DACF85271284390D3B3D7DEA2E853</vt:lpwstr>
  </property>
  <property fmtid="{D5CDD505-2E9C-101B-9397-08002B2CF9AE}" pid="3" name="MediaServiceImageTags">
    <vt:lpwstr/>
  </property>
</Properties>
</file>