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9"/>
  </p:notesMasterIdLst>
  <p:sldIdLst>
    <p:sldId id="279" r:id="rId5"/>
    <p:sldId id="280" r:id="rId6"/>
    <p:sldId id="296" r:id="rId7"/>
    <p:sldId id="282" r:id="rId8"/>
    <p:sldId id="287" r:id="rId9"/>
    <p:sldId id="300" r:id="rId10"/>
    <p:sldId id="301" r:id="rId11"/>
    <p:sldId id="284" r:id="rId12"/>
    <p:sldId id="302" r:id="rId13"/>
    <p:sldId id="303" r:id="rId14"/>
    <p:sldId id="305" r:id="rId15"/>
    <p:sldId id="306" r:id="rId16"/>
    <p:sldId id="308" r:id="rId17"/>
    <p:sldId id="29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30FC5-32A6-6127-2618-FD94564CC841}" name="Hannah Kane" initials="HK" userId="S::hannah.kane@scottishrecovery.net::7d8e4ad1-d583-4ed0-87ae-6837887b7431" providerId="AD"/>
  <p188:author id="{93D0F1D4-5B58-BF0F-5979-27BD7D745055}" name="Christine Muir - Scottish Recovery Network" initials="CMSRN" userId="S::Christine.Muir@scottishrecovery.net::c9d6f7a0-dadc-4e57-8d60-49c201d8b3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8C"/>
    <a:srgbClr val="32BCB1"/>
    <a:srgbClr val="A7358B"/>
    <a:srgbClr val="3D6681"/>
    <a:srgbClr val="7030A0"/>
    <a:srgbClr val="E94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441" autoAdjust="0"/>
  </p:normalViewPr>
  <p:slideViewPr>
    <p:cSldViewPr snapToGrid="0" showGuides="1">
      <p:cViewPr varScale="1">
        <p:scale>
          <a:sx n="82" d="100"/>
          <a:sy n="82" d="100"/>
        </p:scale>
        <p:origin x="89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Moynes" userId="a2689560-30b5-4a46-afdb-7a699d6b0ac2" providerId="ADAL" clId="{B0DC075A-5D29-4B1B-9167-61C60196143F}"/>
    <pc:docChg chg="undo custSel addSld delSld modSld sldOrd">
      <pc:chgData name="Lisa Moynes" userId="a2689560-30b5-4a46-afdb-7a699d6b0ac2" providerId="ADAL" clId="{B0DC075A-5D29-4B1B-9167-61C60196143F}" dt="2026-08-12T15:53:15.820" v="432" actId="47"/>
      <pc:docMkLst>
        <pc:docMk/>
      </pc:docMkLst>
      <pc:sldChg chg="addSp delSp modSp mod">
        <pc:chgData name="Lisa Moynes" userId="a2689560-30b5-4a46-afdb-7a699d6b0ac2" providerId="ADAL" clId="{B0DC075A-5D29-4B1B-9167-61C60196143F}" dt="2026-08-12T13:28:46.901" v="8" actId="478"/>
        <pc:sldMkLst>
          <pc:docMk/>
          <pc:sldMk cId="888210396" sldId="279"/>
        </pc:sldMkLst>
        <pc:spChg chg="mod">
          <ac:chgData name="Lisa Moynes" userId="a2689560-30b5-4a46-afdb-7a699d6b0ac2" providerId="ADAL" clId="{B0DC075A-5D29-4B1B-9167-61C60196143F}" dt="2026-08-12T13:28:44.703" v="7" actId="108"/>
          <ac:spMkLst>
            <pc:docMk/>
            <pc:sldMk cId="888210396" sldId="279"/>
            <ac:spMk id="17" creationId="{8A93A14B-F807-EDB1-AB7C-A7C983097704}"/>
          </ac:spMkLst>
        </pc:spChg>
        <pc:spChg chg="mod">
          <ac:chgData name="Lisa Moynes" userId="a2689560-30b5-4a46-afdb-7a699d6b0ac2" providerId="ADAL" clId="{B0DC075A-5D29-4B1B-9167-61C60196143F}" dt="2026-08-12T13:28:25.598" v="3"/>
          <ac:spMkLst>
            <pc:docMk/>
            <pc:sldMk cId="888210396" sldId="279"/>
            <ac:spMk id="18" creationId="{365A4588-7C33-C3AE-B15B-1B0443697A62}"/>
          </ac:spMkLst>
        </pc:spChg>
      </pc:sldChg>
      <pc:sldChg chg="addSp delSp modSp mod">
        <pc:chgData name="Lisa Moynes" userId="a2689560-30b5-4a46-afdb-7a699d6b0ac2" providerId="ADAL" clId="{B0DC075A-5D29-4B1B-9167-61C60196143F}" dt="2026-08-12T15:53:07.214" v="428" actId="1076"/>
        <pc:sldMkLst>
          <pc:docMk/>
          <pc:sldMk cId="3540672808" sldId="280"/>
        </pc:sldMkLst>
        <pc:spChg chg="add mod">
          <ac:chgData name="Lisa Moynes" userId="a2689560-30b5-4a46-afdb-7a699d6b0ac2" providerId="ADAL" clId="{B0DC075A-5D29-4B1B-9167-61C60196143F}" dt="2026-08-12T13:30:11.239" v="11" actId="207"/>
          <ac:spMkLst>
            <pc:docMk/>
            <pc:sldMk cId="3540672808" sldId="280"/>
            <ac:spMk id="5" creationId="{E8EDEE14-61B6-7CD6-34E1-8816B3B38320}"/>
          </ac:spMkLst>
        </pc:spChg>
        <pc:spChg chg="mod">
          <ac:chgData name="Lisa Moynes" userId="a2689560-30b5-4a46-afdb-7a699d6b0ac2" providerId="ADAL" clId="{B0DC075A-5D29-4B1B-9167-61C60196143F}" dt="2026-08-12T15:53:07.214" v="428" actId="1076"/>
          <ac:spMkLst>
            <pc:docMk/>
            <pc:sldMk cId="3540672808" sldId="280"/>
            <ac:spMk id="6" creationId="{8F0C8D62-F860-A0B5-C271-68425982ADAE}"/>
          </ac:spMkLst>
        </pc:spChg>
        <pc:spChg chg="mod">
          <ac:chgData name="Lisa Moynes" userId="a2689560-30b5-4a46-afdb-7a699d6b0ac2" providerId="ADAL" clId="{B0DC075A-5D29-4B1B-9167-61C60196143F}" dt="2026-08-12T15:53:07.214" v="428" actId="1076"/>
          <ac:spMkLst>
            <pc:docMk/>
            <pc:sldMk cId="3540672808" sldId="280"/>
            <ac:spMk id="7" creationId="{C801077A-A147-232B-990B-B8190DC0A4AE}"/>
          </ac:spMkLst>
        </pc:spChg>
        <pc:spChg chg="mod">
          <ac:chgData name="Lisa Moynes" userId="a2689560-30b5-4a46-afdb-7a699d6b0ac2" providerId="ADAL" clId="{B0DC075A-5D29-4B1B-9167-61C60196143F}" dt="2026-08-12T15:53:07.214" v="428" actId="1076"/>
          <ac:spMkLst>
            <pc:docMk/>
            <pc:sldMk cId="3540672808" sldId="280"/>
            <ac:spMk id="13" creationId="{F83ECFD3-2D04-C97D-6F19-691C29116535}"/>
          </ac:spMkLst>
        </pc:spChg>
        <pc:picChg chg="add">
          <ac:chgData name="Lisa Moynes" userId="a2689560-30b5-4a46-afdb-7a699d6b0ac2" providerId="ADAL" clId="{B0DC075A-5D29-4B1B-9167-61C60196143F}" dt="2026-08-12T15:52:57.880" v="427" actId="22"/>
          <ac:picMkLst>
            <pc:docMk/>
            <pc:sldMk cId="3540672808" sldId="280"/>
            <ac:picMk id="4" creationId="{3DECE032-E5CB-B421-C945-459EA53D66FC}"/>
          </ac:picMkLst>
        </pc:picChg>
      </pc:sldChg>
      <pc:sldChg chg="addSp delSp modSp mod">
        <pc:chgData name="Lisa Moynes" userId="a2689560-30b5-4a46-afdb-7a699d6b0ac2" providerId="ADAL" clId="{B0DC075A-5D29-4B1B-9167-61C60196143F}" dt="2026-08-12T13:31:15.989" v="79" actId="478"/>
        <pc:sldMkLst>
          <pc:docMk/>
          <pc:sldMk cId="3936433826" sldId="282"/>
        </pc:sldMkLst>
        <pc:spChg chg="add mod">
          <ac:chgData name="Lisa Moynes" userId="a2689560-30b5-4a46-afdb-7a699d6b0ac2" providerId="ADAL" clId="{B0DC075A-5D29-4B1B-9167-61C60196143F}" dt="2026-08-12T13:31:13.570" v="78" actId="20577"/>
          <ac:spMkLst>
            <pc:docMk/>
            <pc:sldMk cId="3936433826" sldId="282"/>
            <ac:spMk id="7" creationId="{C46AC966-F703-1228-A4D9-1AD79226A7D8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3:43.323" v="379" actId="22"/>
        <pc:sldMkLst>
          <pc:docMk/>
          <pc:sldMk cId="2000423089" sldId="284"/>
        </pc:sldMkLst>
        <pc:spChg chg="add mod">
          <ac:chgData name="Lisa Moynes" userId="a2689560-30b5-4a46-afdb-7a699d6b0ac2" providerId="ADAL" clId="{B0DC075A-5D29-4B1B-9167-61C60196143F}" dt="2026-08-12T13:32:09.003" v="201" actId="20577"/>
          <ac:spMkLst>
            <pc:docMk/>
            <pc:sldMk cId="2000423089" sldId="284"/>
            <ac:spMk id="3" creationId="{0D152579-12D3-7E4C-3FCD-DA0806C57C96}"/>
          </ac:spMkLst>
        </pc:spChg>
        <pc:spChg chg="add">
          <ac:chgData name="Lisa Moynes" userId="a2689560-30b5-4a46-afdb-7a699d6b0ac2" providerId="ADAL" clId="{B0DC075A-5D29-4B1B-9167-61C60196143F}" dt="2026-08-12T13:33:43.323" v="379" actId="22"/>
          <ac:spMkLst>
            <pc:docMk/>
            <pc:sldMk cId="2000423089" sldId="284"/>
            <ac:spMk id="6" creationId="{B315A8EA-32C1-E45D-AB8D-C42892A04FF5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1:30.605" v="120" actId="478"/>
        <pc:sldMkLst>
          <pc:docMk/>
          <pc:sldMk cId="505117589" sldId="287"/>
        </pc:sldMkLst>
        <pc:spChg chg="add mod">
          <ac:chgData name="Lisa Moynes" userId="a2689560-30b5-4a46-afdb-7a699d6b0ac2" providerId="ADAL" clId="{B0DC075A-5D29-4B1B-9167-61C60196143F}" dt="2026-08-12T13:31:27.755" v="119" actId="20577"/>
          <ac:spMkLst>
            <pc:docMk/>
            <pc:sldMk cId="505117589" sldId="287"/>
            <ac:spMk id="5" creationId="{43202697-91C3-96A1-BA6A-0F13C9D7AC60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3:36.340" v="378" actId="478"/>
        <pc:sldMkLst>
          <pc:docMk/>
          <pc:sldMk cId="2897693646" sldId="291"/>
        </pc:sldMkLst>
        <pc:spChg chg="add mod">
          <ac:chgData name="Lisa Moynes" userId="a2689560-30b5-4a46-afdb-7a699d6b0ac2" providerId="ADAL" clId="{B0DC075A-5D29-4B1B-9167-61C60196143F}" dt="2026-08-12T13:33:31.817" v="377" actId="20577"/>
          <ac:spMkLst>
            <pc:docMk/>
            <pc:sldMk cId="2897693646" sldId="291"/>
            <ac:spMk id="5" creationId="{7106C2DF-6A58-017F-AED8-9E54867B2588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0:57.192" v="55" actId="478"/>
        <pc:sldMkLst>
          <pc:docMk/>
          <pc:sldMk cId="2798886981" sldId="296"/>
        </pc:sldMkLst>
        <pc:spChg chg="add mod">
          <ac:chgData name="Lisa Moynes" userId="a2689560-30b5-4a46-afdb-7a699d6b0ac2" providerId="ADAL" clId="{B0DC075A-5D29-4B1B-9167-61C60196143F}" dt="2026-08-12T13:30:51.311" v="53" actId="20577"/>
          <ac:spMkLst>
            <pc:docMk/>
            <pc:sldMk cId="2798886981" sldId="296"/>
            <ac:spMk id="10" creationId="{98BAA411-BB8D-3C30-94B1-B795C354B856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6:25.337" v="426" actId="1076"/>
        <pc:sldMkLst>
          <pc:docMk/>
          <pc:sldMk cId="537467353" sldId="300"/>
        </pc:sldMkLst>
        <pc:spChg chg="add mod">
          <ac:chgData name="Lisa Moynes" userId="a2689560-30b5-4a46-afdb-7a699d6b0ac2" providerId="ADAL" clId="{B0DC075A-5D29-4B1B-9167-61C60196143F}" dt="2026-08-12T13:31:43.583" v="164" actId="20577"/>
          <ac:spMkLst>
            <pc:docMk/>
            <pc:sldMk cId="537467353" sldId="300"/>
            <ac:spMk id="5" creationId="{44F19699-2B99-CA29-6636-20017194A2FD}"/>
          </ac:spMkLst>
        </pc:spChg>
        <pc:spChg chg="mod">
          <ac:chgData name="Lisa Moynes" userId="a2689560-30b5-4a46-afdb-7a699d6b0ac2" providerId="ADAL" clId="{B0DC075A-5D29-4B1B-9167-61C60196143F}" dt="2026-08-12T13:36:25.337" v="426" actId="1076"/>
          <ac:spMkLst>
            <pc:docMk/>
            <pc:sldMk cId="537467353" sldId="300"/>
            <ac:spMk id="6" creationId="{1D1F72F8-68DC-F991-21BB-C26C8AADA92F}"/>
          </ac:spMkLst>
        </pc:spChg>
        <pc:spChg chg="mod">
          <ac:chgData name="Lisa Moynes" userId="a2689560-30b5-4a46-afdb-7a699d6b0ac2" providerId="ADAL" clId="{B0DC075A-5D29-4B1B-9167-61C60196143F}" dt="2026-08-12T13:36:25.337" v="426" actId="1076"/>
          <ac:spMkLst>
            <pc:docMk/>
            <pc:sldMk cId="537467353" sldId="300"/>
            <ac:spMk id="9" creationId="{D6355F11-F295-3743-BB35-49F0E6D0D040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6:06.059" v="420" actId="12"/>
        <pc:sldMkLst>
          <pc:docMk/>
          <pc:sldMk cId="3373409291" sldId="301"/>
        </pc:sldMkLst>
        <pc:spChg chg="mod">
          <ac:chgData name="Lisa Moynes" userId="a2689560-30b5-4a46-afdb-7a699d6b0ac2" providerId="ADAL" clId="{B0DC075A-5D29-4B1B-9167-61C60196143F}" dt="2026-08-12T13:36:03.258" v="419" actId="12"/>
          <ac:spMkLst>
            <pc:docMk/>
            <pc:sldMk cId="3373409291" sldId="301"/>
            <ac:spMk id="3" creationId="{31310676-2DF8-CAF7-B853-8E8CCC2278AE}"/>
          </ac:spMkLst>
        </pc:spChg>
        <pc:spChg chg="mod">
          <ac:chgData name="Lisa Moynes" userId="a2689560-30b5-4a46-afdb-7a699d6b0ac2" providerId="ADAL" clId="{B0DC075A-5D29-4B1B-9167-61C60196143F}" dt="2026-08-12T13:36:06.059" v="420" actId="12"/>
          <ac:spMkLst>
            <pc:docMk/>
            <pc:sldMk cId="3373409291" sldId="301"/>
            <ac:spMk id="5" creationId="{CF9148B4-BD98-9F6B-B700-4E0A4A283979}"/>
          </ac:spMkLst>
        </pc:spChg>
        <pc:spChg chg="mod">
          <ac:chgData name="Lisa Moynes" userId="a2689560-30b5-4a46-afdb-7a699d6b0ac2" providerId="ADAL" clId="{B0DC075A-5D29-4B1B-9167-61C60196143F}" dt="2026-08-12T13:36:01.207" v="418" actId="12"/>
          <ac:spMkLst>
            <pc:docMk/>
            <pc:sldMk cId="3373409291" sldId="301"/>
            <ac:spMk id="9" creationId="{F9D9B4D3-A306-44AF-024F-ECDEAF8BF3D9}"/>
          </ac:spMkLst>
        </pc:spChg>
        <pc:spChg chg="add mod">
          <ac:chgData name="Lisa Moynes" userId="a2689560-30b5-4a46-afdb-7a699d6b0ac2" providerId="ADAL" clId="{B0DC075A-5D29-4B1B-9167-61C60196143F}" dt="2026-08-12T13:31:56.968" v="192" actId="20577"/>
          <ac:spMkLst>
            <pc:docMk/>
            <pc:sldMk cId="3373409291" sldId="301"/>
            <ac:spMk id="12" creationId="{1A28718A-B941-2497-5DB4-358303E5D43D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2:28.855" v="233" actId="478"/>
        <pc:sldMkLst>
          <pc:docMk/>
          <pc:sldMk cId="3295138946" sldId="302"/>
        </pc:sldMkLst>
        <pc:spChg chg="add mod">
          <ac:chgData name="Lisa Moynes" userId="a2689560-30b5-4a46-afdb-7a699d6b0ac2" providerId="ADAL" clId="{B0DC075A-5D29-4B1B-9167-61C60196143F}" dt="2026-08-12T13:32:24.676" v="232" actId="20577"/>
          <ac:spMkLst>
            <pc:docMk/>
            <pc:sldMk cId="3295138946" sldId="302"/>
            <ac:spMk id="6" creationId="{C39ADA9F-980B-C5B5-0628-C37549CD82BF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5:52.747" v="414" actId="1076"/>
        <pc:sldMkLst>
          <pc:docMk/>
          <pc:sldMk cId="2637402784" sldId="303"/>
        </pc:sldMkLst>
        <pc:spChg chg="mod">
          <ac:chgData name="Lisa Moynes" userId="a2689560-30b5-4a46-afdb-7a699d6b0ac2" providerId="ADAL" clId="{B0DC075A-5D29-4B1B-9167-61C60196143F}" dt="2026-08-12T13:35:52.747" v="414" actId="1076"/>
          <ac:spMkLst>
            <pc:docMk/>
            <pc:sldMk cId="2637402784" sldId="303"/>
            <ac:spMk id="5" creationId="{FC1C330B-C096-B28E-5AB0-78385F287E30}"/>
          </ac:spMkLst>
        </pc:spChg>
        <pc:spChg chg="mod">
          <ac:chgData name="Lisa Moynes" userId="a2689560-30b5-4a46-afdb-7a699d6b0ac2" providerId="ADAL" clId="{B0DC075A-5D29-4B1B-9167-61C60196143F}" dt="2026-08-12T13:35:46.336" v="413" actId="1076"/>
          <ac:spMkLst>
            <pc:docMk/>
            <pc:sldMk cId="2637402784" sldId="303"/>
            <ac:spMk id="6" creationId="{CADC8634-49B2-6DE4-A9E8-663F03F6EB8C}"/>
          </ac:spMkLst>
        </pc:spChg>
        <pc:spChg chg="mod">
          <ac:chgData name="Lisa Moynes" userId="a2689560-30b5-4a46-afdb-7a699d6b0ac2" providerId="ADAL" clId="{B0DC075A-5D29-4B1B-9167-61C60196143F}" dt="2026-08-12T13:35:36.938" v="411" actId="1076"/>
          <ac:spMkLst>
            <pc:docMk/>
            <pc:sldMk cId="2637402784" sldId="303"/>
            <ac:spMk id="9" creationId="{389D02C5-92CE-7016-20FE-9BFE62E0A475}"/>
          </ac:spMkLst>
        </pc:spChg>
        <pc:spChg chg="add mod">
          <ac:chgData name="Lisa Moynes" userId="a2689560-30b5-4a46-afdb-7a699d6b0ac2" providerId="ADAL" clId="{B0DC075A-5D29-4B1B-9167-61C60196143F}" dt="2026-08-12T13:32:50.797" v="284" actId="313"/>
          <ac:spMkLst>
            <pc:docMk/>
            <pc:sldMk cId="2637402784" sldId="303"/>
            <ac:spMk id="10" creationId="{C8EB7C72-450E-179D-275B-425E1433BD81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5:07.901" v="402" actId="1076"/>
        <pc:sldMkLst>
          <pc:docMk/>
          <pc:sldMk cId="2045100176" sldId="305"/>
        </pc:sldMkLst>
        <pc:spChg chg="mod">
          <ac:chgData name="Lisa Moynes" userId="a2689560-30b5-4a46-afdb-7a699d6b0ac2" providerId="ADAL" clId="{B0DC075A-5D29-4B1B-9167-61C60196143F}" dt="2026-08-12T13:35:04.032" v="401" actId="1076"/>
          <ac:spMkLst>
            <pc:docMk/>
            <pc:sldMk cId="2045100176" sldId="305"/>
            <ac:spMk id="3" creationId="{1B6AB6EA-F6F7-2EC0-9115-510E18B68E08}"/>
          </ac:spMkLst>
        </pc:spChg>
        <pc:spChg chg="mod">
          <ac:chgData name="Lisa Moynes" userId="a2689560-30b5-4a46-afdb-7a699d6b0ac2" providerId="ADAL" clId="{B0DC075A-5D29-4B1B-9167-61C60196143F}" dt="2026-08-12T13:35:07.901" v="402" actId="1076"/>
          <ac:spMkLst>
            <pc:docMk/>
            <pc:sldMk cId="2045100176" sldId="305"/>
            <ac:spMk id="5" creationId="{FF382CDC-B5A2-D3EA-A235-9CD79AC4721E}"/>
          </ac:spMkLst>
        </pc:spChg>
        <pc:spChg chg="mod">
          <ac:chgData name="Lisa Moynes" userId="a2689560-30b5-4a46-afdb-7a699d6b0ac2" providerId="ADAL" clId="{B0DC075A-5D29-4B1B-9167-61C60196143F}" dt="2026-08-12T13:35:00.746" v="400" actId="1076"/>
          <ac:spMkLst>
            <pc:docMk/>
            <pc:sldMk cId="2045100176" sldId="305"/>
            <ac:spMk id="9" creationId="{93E5663C-8347-792F-C005-5FF5275FF2D6}"/>
          </ac:spMkLst>
        </pc:spChg>
        <pc:spChg chg="add mod">
          <ac:chgData name="Lisa Moynes" userId="a2689560-30b5-4a46-afdb-7a699d6b0ac2" providerId="ADAL" clId="{B0DC075A-5D29-4B1B-9167-61C60196143F}" dt="2026-08-12T13:33:04.854" v="317" actId="20577"/>
          <ac:spMkLst>
            <pc:docMk/>
            <pc:sldMk cId="2045100176" sldId="305"/>
            <ac:spMk id="12" creationId="{ECA7AEE3-E978-B465-9575-0F5003CE3DAD}"/>
          </ac:spMkLst>
        </pc:spChg>
      </pc:sldChg>
      <pc:sldChg chg="addSp delSp modSp mod">
        <pc:chgData name="Lisa Moynes" userId="a2689560-30b5-4a46-afdb-7a699d6b0ac2" providerId="ADAL" clId="{B0DC075A-5D29-4B1B-9167-61C60196143F}" dt="2026-08-12T13:33:19.836" v="354" actId="478"/>
        <pc:sldMkLst>
          <pc:docMk/>
          <pc:sldMk cId="773050263" sldId="306"/>
        </pc:sldMkLst>
        <pc:spChg chg="add mod">
          <ac:chgData name="Lisa Moynes" userId="a2689560-30b5-4a46-afdb-7a699d6b0ac2" providerId="ADAL" clId="{B0DC075A-5D29-4B1B-9167-61C60196143F}" dt="2026-08-12T13:33:17.481" v="353" actId="20577"/>
          <ac:spMkLst>
            <pc:docMk/>
            <pc:sldMk cId="773050263" sldId="306"/>
            <ac:spMk id="5" creationId="{A36F6023-2C0A-5548-3BA1-4A01B9F48245}"/>
          </ac:spMkLst>
        </pc:spChg>
      </pc:sldChg>
      <pc:sldChg chg="add ord">
        <pc:chgData name="Lisa Moynes" userId="a2689560-30b5-4a46-afdb-7a699d6b0ac2" providerId="ADAL" clId="{B0DC075A-5D29-4B1B-9167-61C60196143F}" dt="2026-08-12T15:53:13.488" v="431"/>
        <pc:sldMkLst>
          <pc:docMk/>
          <pc:sldMk cId="4272824042" sldId="308"/>
        </pc:sldMkLst>
      </pc:sldChg>
    </pc:docChg>
  </pc:docChgLst>
  <pc:docChgLst>
    <pc:chgData name="Christine Muir - Scottish Recovery Network" userId="c9d6f7a0-dadc-4e57-8d60-49c201d8b396" providerId="ADAL" clId="{64FEA97F-F274-4B4A-97BA-999064643BA4}"/>
    <pc:docChg chg="undo redo custSel addSld delSld modSld">
      <pc:chgData name="Christine Muir - Scottish Recovery Network" userId="c9d6f7a0-dadc-4e57-8d60-49c201d8b396" providerId="ADAL" clId="{64FEA97F-F274-4B4A-97BA-999064643BA4}" dt="2026-08-18T08:31:27.835" v="1452" actId="1076"/>
      <pc:docMkLst>
        <pc:docMk/>
      </pc:docMkLst>
      <pc:sldChg chg="addSp delSp modSp mod">
        <pc:chgData name="Christine Muir - Scottish Recovery Network" userId="c9d6f7a0-dadc-4e57-8d60-49c201d8b396" providerId="ADAL" clId="{64FEA97F-F274-4B4A-97BA-999064643BA4}" dt="2026-08-16T10:58:37.862" v="1451" actId="1076"/>
        <pc:sldMkLst>
          <pc:docMk/>
          <pc:sldMk cId="888210396" sldId="279"/>
        </pc:sldMkLst>
        <pc:spChg chg="mod">
          <ac:chgData name="Christine Muir - Scottish Recovery Network" userId="c9d6f7a0-dadc-4e57-8d60-49c201d8b396" providerId="ADAL" clId="{64FEA97F-F274-4B4A-97BA-999064643BA4}" dt="2026-08-16T10:58:26.040" v="1448" actId="20577"/>
          <ac:spMkLst>
            <pc:docMk/>
            <pc:sldMk cId="888210396" sldId="279"/>
            <ac:spMk id="17" creationId="{8A93A14B-F807-EDB1-AB7C-A7C983097704}"/>
          </ac:spMkLst>
        </pc:spChg>
        <pc:spChg chg="mod">
          <ac:chgData name="Christine Muir - Scottish Recovery Network" userId="c9d6f7a0-dadc-4e57-8d60-49c201d8b396" providerId="ADAL" clId="{64FEA97F-F274-4B4A-97BA-999064643BA4}" dt="2026-08-16T10:58:37.862" v="1451" actId="1076"/>
          <ac:spMkLst>
            <pc:docMk/>
            <pc:sldMk cId="888210396" sldId="279"/>
            <ac:spMk id="18" creationId="{365A4588-7C33-C3AE-B15B-1B0443697A62}"/>
          </ac:spMkLst>
        </pc:spChg>
        <pc:picChg chg="add mod">
          <ac:chgData name="Christine Muir - Scottish Recovery Network" userId="c9d6f7a0-dadc-4e57-8d60-49c201d8b396" providerId="ADAL" clId="{64FEA97F-F274-4B4A-97BA-999064643BA4}" dt="2026-08-06T15:48:58.962" v="109" actId="1076"/>
          <ac:picMkLst>
            <pc:docMk/>
            <pc:sldMk cId="888210396" sldId="279"/>
            <ac:picMk id="3" creationId="{E380D115-DB34-14F6-5364-D79B49BBBDE4}"/>
          </ac:picMkLst>
        </pc:picChg>
        <pc:picChg chg="mod">
          <ac:chgData name="Christine Muir - Scottish Recovery Network" userId="c9d6f7a0-dadc-4e57-8d60-49c201d8b396" providerId="ADAL" clId="{64FEA97F-F274-4B4A-97BA-999064643BA4}" dt="2026-08-06T15:48:51.435" v="107" actId="962"/>
          <ac:picMkLst>
            <pc:docMk/>
            <pc:sldMk cId="888210396" sldId="279"/>
            <ac:picMk id="16" creationId="{D7E5C404-CC90-4BF3-5B4E-A1544E6CA122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07:32:33.117" v="1390" actId="20577"/>
        <pc:sldMkLst>
          <pc:docMk/>
          <pc:sldMk cId="3540672808" sldId="280"/>
        </pc:sldMkLst>
        <pc:spChg chg="mod">
          <ac:chgData name="Christine Muir - Scottish Recovery Network" userId="c9d6f7a0-dadc-4e57-8d60-49c201d8b396" providerId="ADAL" clId="{64FEA97F-F274-4B4A-97BA-999064643BA4}" dt="2026-08-07T07:32:33.117" v="1390" actId="20577"/>
          <ac:spMkLst>
            <pc:docMk/>
            <pc:sldMk cId="3540672808" sldId="280"/>
            <ac:spMk id="3" creationId="{484A0A59-5C7C-A172-04B3-3CB5056739F1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07:32:58.529" v="1398" actId="20577"/>
        <pc:sldMkLst>
          <pc:docMk/>
          <pc:sldMk cId="3936433826" sldId="282"/>
        </pc:sldMkLst>
        <pc:spChg chg="mod">
          <ac:chgData name="Christine Muir - Scottish Recovery Network" userId="c9d6f7a0-dadc-4e57-8d60-49c201d8b396" providerId="ADAL" clId="{64FEA97F-F274-4B4A-97BA-999064643BA4}" dt="2026-08-07T07:32:58.529" v="1398" actId="20577"/>
          <ac:spMkLst>
            <pc:docMk/>
            <pc:sldMk cId="3936433826" sldId="282"/>
            <ac:spMk id="4" creationId="{9C29C45F-9A73-889F-8F3D-D7F2DAFA22F0}"/>
          </ac:spMkLst>
        </pc:spChg>
        <pc:spChg chg="mod">
          <ac:chgData name="Christine Muir - Scottish Recovery Network" userId="c9d6f7a0-dadc-4e57-8d60-49c201d8b396" providerId="ADAL" clId="{64FEA97F-F274-4B4A-97BA-999064643BA4}" dt="2026-08-07T07:18:32.554" v="1357" actId="33553"/>
          <ac:spMkLst>
            <pc:docMk/>
            <pc:sldMk cId="3936433826" sldId="282"/>
            <ac:spMk id="6" creationId="{D3AFBC11-26D0-DE45-A707-D51E9D9790DE}"/>
          </ac:spMkLst>
        </pc:spChg>
        <pc:picChg chg="mod">
          <ac:chgData name="Christine Muir - Scottish Recovery Network" userId="c9d6f7a0-dadc-4e57-8d60-49c201d8b396" providerId="ADAL" clId="{64FEA97F-F274-4B4A-97BA-999064643BA4}" dt="2026-08-07T07:17:08.423" v="1347" actId="962"/>
          <ac:picMkLst>
            <pc:docMk/>
            <pc:sldMk cId="3936433826" sldId="282"/>
            <ac:picMk id="5" creationId="{315509C2-9F74-33EA-3BC3-44D3220B98C1}"/>
          </ac:picMkLst>
        </pc:picChg>
      </pc:sldChg>
      <pc:sldChg chg="addSp delSp modSp mod">
        <pc:chgData name="Christine Muir - Scottish Recovery Network" userId="c9d6f7a0-dadc-4e57-8d60-49c201d8b396" providerId="ADAL" clId="{64FEA97F-F274-4B4A-97BA-999064643BA4}" dt="2026-08-07T07:19:15.008" v="1365" actId="33553"/>
        <pc:sldMkLst>
          <pc:docMk/>
          <pc:sldMk cId="2000423089" sldId="284"/>
        </pc:sldMkLst>
        <pc:picChg chg="add mod">
          <ac:chgData name="Christine Muir - Scottish Recovery Network" userId="c9d6f7a0-dadc-4e57-8d60-49c201d8b396" providerId="ADAL" clId="{64FEA97F-F274-4B4A-97BA-999064643BA4}" dt="2026-08-06T15:53:40.405" v="201" actId="1076"/>
          <ac:picMkLst>
            <pc:docMk/>
            <pc:sldMk cId="2000423089" sldId="284"/>
            <ac:picMk id="4" creationId="{4290F4F8-F5EA-2153-CFD9-7364801F938A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07:33:06.468" v="1402" actId="20577"/>
        <pc:sldMkLst>
          <pc:docMk/>
          <pc:sldMk cId="505117589" sldId="287"/>
        </pc:sldMkLst>
        <pc:spChg chg="mod">
          <ac:chgData name="Christine Muir - Scottish Recovery Network" userId="c9d6f7a0-dadc-4e57-8d60-49c201d8b396" providerId="ADAL" clId="{64FEA97F-F274-4B4A-97BA-999064643BA4}" dt="2026-08-07T07:33:06.468" v="1402" actId="20577"/>
          <ac:spMkLst>
            <pc:docMk/>
            <pc:sldMk cId="505117589" sldId="287"/>
            <ac:spMk id="4" creationId="{53F74C80-549C-E9FD-C226-0801FDDF2C7B}"/>
          </ac:spMkLst>
        </pc:spChg>
      </pc:sldChg>
      <pc:sldChg chg="modSp add del mod">
        <pc:chgData name="Christine Muir - Scottish Recovery Network" userId="c9d6f7a0-dadc-4e57-8d60-49c201d8b396" providerId="ADAL" clId="{64FEA97F-F274-4B4A-97BA-999064643BA4}" dt="2026-08-07T07:36:07.855" v="1444" actId="20577"/>
        <pc:sldMkLst>
          <pc:docMk/>
          <pc:sldMk cId="2897693646" sldId="291"/>
        </pc:sldMkLst>
        <pc:spChg chg="mod">
          <ac:chgData name="Christine Muir - Scottish Recovery Network" userId="c9d6f7a0-dadc-4e57-8d60-49c201d8b396" providerId="ADAL" clId="{64FEA97F-F274-4B4A-97BA-999064643BA4}" dt="2026-08-07T07:36:07.855" v="1444" actId="20577"/>
          <ac:spMkLst>
            <pc:docMk/>
            <pc:sldMk cId="2897693646" sldId="291"/>
            <ac:spMk id="4" creationId="{27600755-54B0-66AE-B40E-D5CB3FBBD4DD}"/>
          </ac:spMkLst>
        </pc:spChg>
        <pc:spChg chg="mod">
          <ac:chgData name="Christine Muir - Scottish Recovery Network" userId="c9d6f7a0-dadc-4e57-8d60-49c201d8b396" providerId="ADAL" clId="{64FEA97F-F274-4B4A-97BA-999064643BA4}" dt="2026-08-07T07:20:02.361" v="1381" actId="33553"/>
          <ac:spMkLst>
            <pc:docMk/>
            <pc:sldMk cId="2897693646" sldId="291"/>
            <ac:spMk id="6" creationId="{A2C44085-B040-182A-C250-A5A858FC69A7}"/>
          </ac:spMkLst>
        </pc:spChg>
        <pc:picChg chg="mod">
          <ac:chgData name="Christine Muir - Scottish Recovery Network" userId="c9d6f7a0-dadc-4e57-8d60-49c201d8b396" providerId="ADAL" clId="{64FEA97F-F274-4B4A-97BA-999064643BA4}" dt="2026-08-06T15:58:31.999" v="501" actId="962"/>
          <ac:picMkLst>
            <pc:docMk/>
            <pc:sldMk cId="2897693646" sldId="291"/>
            <ac:picMk id="9" creationId="{054B82FD-152E-6832-8C36-2EDC27BCD509}"/>
          </ac:picMkLst>
        </pc:picChg>
      </pc:sldChg>
      <pc:sldChg chg="addSp modSp mod">
        <pc:chgData name="Christine Muir - Scottish Recovery Network" userId="c9d6f7a0-dadc-4e57-8d60-49c201d8b396" providerId="ADAL" clId="{64FEA97F-F274-4B4A-97BA-999064643BA4}" dt="2026-08-07T07:32:50.999" v="1394" actId="20577"/>
        <pc:sldMkLst>
          <pc:docMk/>
          <pc:sldMk cId="2798886981" sldId="296"/>
        </pc:sldMkLst>
        <pc:spChg chg="mod">
          <ac:chgData name="Christine Muir - Scottish Recovery Network" userId="c9d6f7a0-dadc-4e57-8d60-49c201d8b396" providerId="ADAL" clId="{64FEA97F-F274-4B4A-97BA-999064643BA4}" dt="2026-08-07T07:15:35.082" v="1341" actId="962"/>
          <ac:spMkLst>
            <pc:docMk/>
            <pc:sldMk cId="2798886981" sldId="296"/>
            <ac:spMk id="4" creationId="{700F913A-20FB-CAF9-84F9-BA1FA9BCFEAA}"/>
          </ac:spMkLst>
        </pc:spChg>
        <pc:spChg chg="mod">
          <ac:chgData name="Christine Muir - Scottish Recovery Network" userId="c9d6f7a0-dadc-4e57-8d60-49c201d8b396" providerId="ADAL" clId="{64FEA97F-F274-4B4A-97BA-999064643BA4}" dt="2026-08-07T07:32:50.999" v="1394" actId="20577"/>
          <ac:spMkLst>
            <pc:docMk/>
            <pc:sldMk cId="2798886981" sldId="296"/>
            <ac:spMk id="5" creationId="{8A826672-8936-FA3D-19AF-0A8D20D3361B}"/>
          </ac:spMkLst>
        </pc:spChg>
        <pc:spChg chg="mod">
          <ac:chgData name="Christine Muir - Scottish Recovery Network" userId="c9d6f7a0-dadc-4e57-8d60-49c201d8b396" providerId="ADAL" clId="{64FEA97F-F274-4B4A-97BA-999064643BA4}" dt="2026-08-07T07:15:35.087" v="1342" actId="962"/>
          <ac:spMkLst>
            <pc:docMk/>
            <pc:sldMk cId="2798886981" sldId="296"/>
            <ac:spMk id="11" creationId="{B83B92D4-FA4B-8230-19D0-C3332DFBBCEE}"/>
          </ac:spMkLst>
        </pc:spChg>
        <pc:spChg chg="mod">
          <ac:chgData name="Christine Muir - Scottish Recovery Network" userId="c9d6f7a0-dadc-4e57-8d60-49c201d8b396" providerId="ADAL" clId="{64FEA97F-F274-4B4A-97BA-999064643BA4}" dt="2026-08-07T07:15:35.088" v="1343" actId="962"/>
          <ac:spMkLst>
            <pc:docMk/>
            <pc:sldMk cId="2798886981" sldId="296"/>
            <ac:spMk id="15" creationId="{A7A97F26-3D27-721A-29D8-9147B25D08A4}"/>
          </ac:spMkLst>
        </pc:spChg>
        <pc:spChg chg="mod">
          <ac:chgData name="Christine Muir - Scottish Recovery Network" userId="c9d6f7a0-dadc-4e57-8d60-49c201d8b396" providerId="ADAL" clId="{64FEA97F-F274-4B4A-97BA-999064643BA4}" dt="2026-08-07T07:15:35.091" v="1344" actId="962"/>
          <ac:spMkLst>
            <pc:docMk/>
            <pc:sldMk cId="2798886981" sldId="296"/>
            <ac:spMk id="19" creationId="{754BF786-C572-6289-7A4E-4D36F83D32B2}"/>
          </ac:spMkLst>
        </pc:spChg>
        <pc:spChg chg="mod">
          <ac:chgData name="Christine Muir - Scottish Recovery Network" userId="c9d6f7a0-dadc-4e57-8d60-49c201d8b396" providerId="ADAL" clId="{64FEA97F-F274-4B4A-97BA-999064643BA4}" dt="2026-08-07T07:15:35.091" v="1345" actId="962"/>
          <ac:spMkLst>
            <pc:docMk/>
            <pc:sldMk cId="2798886981" sldId="296"/>
            <ac:spMk id="23" creationId="{5424501D-CDA1-F6BE-8E34-0917D4AB41FD}"/>
          </ac:spMkLst>
        </pc:spChg>
        <pc:picChg chg="mod">
          <ac:chgData name="Christine Muir - Scottish Recovery Network" userId="c9d6f7a0-dadc-4e57-8d60-49c201d8b396" providerId="ADAL" clId="{64FEA97F-F274-4B4A-97BA-999064643BA4}" dt="2026-08-07T07:13:12.040" v="672" actId="962"/>
          <ac:picMkLst>
            <pc:docMk/>
            <pc:sldMk cId="2798886981" sldId="296"/>
            <ac:picMk id="7" creationId="{7A4A742A-35A5-A162-97AE-134C62F78375}"/>
          </ac:picMkLst>
        </pc:picChg>
        <pc:picChg chg="add mod">
          <ac:chgData name="Christine Muir - Scottish Recovery Network" userId="c9d6f7a0-dadc-4e57-8d60-49c201d8b396" providerId="ADAL" clId="{64FEA97F-F274-4B4A-97BA-999064643BA4}" dt="2026-08-07T07:13:44.357" v="780" actId="962"/>
          <ac:picMkLst>
            <pc:docMk/>
            <pc:sldMk cId="2798886981" sldId="296"/>
            <ac:picMk id="9" creationId="{645FD2EF-334B-EC35-E18B-4A5BAD65375C}"/>
          </ac:picMkLst>
        </pc:picChg>
        <pc:picChg chg="mod">
          <ac:chgData name="Christine Muir - Scottish Recovery Network" userId="c9d6f7a0-dadc-4e57-8d60-49c201d8b396" providerId="ADAL" clId="{64FEA97F-F274-4B4A-97BA-999064643BA4}" dt="2026-08-07T07:13:27.821" v="776" actId="962"/>
          <ac:picMkLst>
            <pc:docMk/>
            <pc:sldMk cId="2798886981" sldId="296"/>
            <ac:picMk id="27" creationId="{00392259-41C1-E826-0277-40ED274863E9}"/>
          </ac:picMkLst>
        </pc:picChg>
        <pc:picChg chg="mod">
          <ac:chgData name="Christine Muir - Scottish Recovery Network" userId="c9d6f7a0-dadc-4e57-8d60-49c201d8b396" providerId="ADAL" clId="{64FEA97F-F274-4B4A-97BA-999064643BA4}" dt="2026-08-07T07:14:13.640" v="1010" actId="962"/>
          <ac:picMkLst>
            <pc:docMk/>
            <pc:sldMk cId="2798886981" sldId="296"/>
            <ac:picMk id="29" creationId="{BA43C9DB-0E93-0C4C-A6C8-73C467D3C97C}"/>
          </ac:picMkLst>
        </pc:picChg>
        <pc:picChg chg="mod">
          <ac:chgData name="Christine Muir - Scottish Recovery Network" userId="c9d6f7a0-dadc-4e57-8d60-49c201d8b396" providerId="ADAL" clId="{64FEA97F-F274-4B4A-97BA-999064643BA4}" dt="2026-08-07T07:15:14.855" v="1340" actId="962"/>
          <ac:picMkLst>
            <pc:docMk/>
            <pc:sldMk cId="2798886981" sldId="296"/>
            <ac:picMk id="31" creationId="{187DDA3A-0E95-F161-B9F5-1EE1A0C08B30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07:33:23.407" v="1414" actId="20577"/>
        <pc:sldMkLst>
          <pc:docMk/>
          <pc:sldMk cId="537467353" sldId="300"/>
        </pc:sldMkLst>
        <pc:spChg chg="mod">
          <ac:chgData name="Christine Muir - Scottish Recovery Network" userId="c9d6f7a0-dadc-4e57-8d60-49c201d8b396" providerId="ADAL" clId="{64FEA97F-F274-4B4A-97BA-999064643BA4}" dt="2026-08-07T07:33:23.407" v="1414" actId="20577"/>
          <ac:spMkLst>
            <pc:docMk/>
            <pc:sldMk cId="537467353" sldId="300"/>
            <ac:spMk id="4" creationId="{58E7929D-39EB-8052-F4F1-402914664384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07:33:30.640" v="1418" actId="20577"/>
        <pc:sldMkLst>
          <pc:docMk/>
          <pc:sldMk cId="3373409291" sldId="301"/>
        </pc:sldMkLst>
        <pc:spChg chg="mod">
          <ac:chgData name="Christine Muir - Scottish Recovery Network" userId="c9d6f7a0-dadc-4e57-8d60-49c201d8b396" providerId="ADAL" clId="{64FEA97F-F274-4B4A-97BA-999064643BA4}" dt="2026-08-07T07:33:30.640" v="1418" actId="20577"/>
          <ac:spMkLst>
            <pc:docMk/>
            <pc:sldMk cId="3373409291" sldId="301"/>
            <ac:spMk id="4" creationId="{55EDABEC-7D8D-1F3A-662F-AF32DA6E8BC5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18T08:31:27.835" v="1452" actId="1076"/>
        <pc:sldMkLst>
          <pc:docMk/>
          <pc:sldMk cId="3295138946" sldId="302"/>
        </pc:sldMkLst>
        <pc:spChg chg="mod">
          <ac:chgData name="Christine Muir - Scottish Recovery Network" userId="c9d6f7a0-dadc-4e57-8d60-49c201d8b396" providerId="ADAL" clId="{64FEA97F-F274-4B4A-97BA-999064643BA4}" dt="2026-08-07T07:33:45.819" v="1422" actId="20577"/>
          <ac:spMkLst>
            <pc:docMk/>
            <pc:sldMk cId="3295138946" sldId="302"/>
            <ac:spMk id="4" creationId="{BA5454F0-7EB3-071D-49D5-173CB1ACD04A}"/>
          </ac:spMkLst>
        </pc:spChg>
        <pc:picChg chg="mod">
          <ac:chgData name="Christine Muir - Scottish Recovery Network" userId="c9d6f7a0-dadc-4e57-8d60-49c201d8b396" providerId="ADAL" clId="{64FEA97F-F274-4B4A-97BA-999064643BA4}" dt="2026-08-18T08:31:27.835" v="1452" actId="1076"/>
          <ac:picMkLst>
            <pc:docMk/>
            <pc:sldMk cId="3295138946" sldId="302"/>
            <ac:picMk id="3" creationId="{C13AAF6C-CAC9-91AB-9019-7F54223FFE43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07:33:55.720" v="1426" actId="20577"/>
        <pc:sldMkLst>
          <pc:docMk/>
          <pc:sldMk cId="2637402784" sldId="303"/>
        </pc:sldMkLst>
        <pc:spChg chg="mod">
          <ac:chgData name="Christine Muir - Scottish Recovery Network" userId="c9d6f7a0-dadc-4e57-8d60-49c201d8b396" providerId="ADAL" clId="{64FEA97F-F274-4B4A-97BA-999064643BA4}" dt="2026-08-07T07:33:55.720" v="1426" actId="20577"/>
          <ac:spMkLst>
            <pc:docMk/>
            <pc:sldMk cId="2637402784" sldId="303"/>
            <ac:spMk id="4" creationId="{5C4B467F-9423-3123-62B5-83A022D2666F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07:34:03.210" v="1430" actId="20577"/>
        <pc:sldMkLst>
          <pc:docMk/>
          <pc:sldMk cId="2045100176" sldId="305"/>
        </pc:sldMkLst>
        <pc:spChg chg="mod">
          <ac:chgData name="Christine Muir - Scottish Recovery Network" userId="c9d6f7a0-dadc-4e57-8d60-49c201d8b396" providerId="ADAL" clId="{64FEA97F-F274-4B4A-97BA-999064643BA4}" dt="2026-08-07T07:34:03.210" v="1430" actId="20577"/>
          <ac:spMkLst>
            <pc:docMk/>
            <pc:sldMk cId="2045100176" sldId="305"/>
            <ac:spMk id="4" creationId="{7947841B-E4A3-4DE2-1030-FBB2196E10F6}"/>
          </ac:spMkLst>
        </pc:spChg>
      </pc:sldChg>
      <pc:sldChg chg="addSp delSp modSp mod">
        <pc:chgData name="Christine Muir - Scottish Recovery Network" userId="c9d6f7a0-dadc-4e57-8d60-49c201d8b396" providerId="ADAL" clId="{64FEA97F-F274-4B4A-97BA-999064643BA4}" dt="2026-08-07T07:34:10.792" v="1434" actId="20577"/>
        <pc:sldMkLst>
          <pc:docMk/>
          <pc:sldMk cId="773050263" sldId="306"/>
        </pc:sldMkLst>
        <pc:spChg chg="mod">
          <ac:chgData name="Christine Muir - Scottish Recovery Network" userId="c9d6f7a0-dadc-4e57-8d60-49c201d8b396" providerId="ADAL" clId="{64FEA97F-F274-4B4A-97BA-999064643BA4}" dt="2026-08-07T07:34:10.792" v="1434" actId="20577"/>
          <ac:spMkLst>
            <pc:docMk/>
            <pc:sldMk cId="773050263" sldId="306"/>
            <ac:spMk id="4" creationId="{58F5BE79-346D-AFE3-465C-3363538FF8AE}"/>
          </ac:spMkLst>
        </pc:spChg>
        <pc:picChg chg="mod">
          <ac:chgData name="Christine Muir - Scottish Recovery Network" userId="c9d6f7a0-dadc-4e57-8d60-49c201d8b396" providerId="ADAL" clId="{64FEA97F-F274-4B4A-97BA-999064643BA4}" dt="2026-08-06T15:56:45.614" v="364" actId="962"/>
          <ac:picMkLst>
            <pc:docMk/>
            <pc:sldMk cId="773050263" sldId="306"/>
            <ac:picMk id="10" creationId="{CAD2666D-C95F-5ADA-BD20-6D8194E09ACA}"/>
          </ac:picMkLst>
        </pc:picChg>
      </pc:sldChg>
    </pc:docChg>
  </pc:docChgLst>
  <pc:docChgLst>
    <pc:chgData name="Hannah Kane" userId="7d8e4ad1-d583-4ed0-87ae-6837887b7431" providerId="ADAL" clId="{15711AF7-5ACA-4029-967F-C9B84D1A2617}"/>
    <pc:docChg chg="modSld">
      <pc:chgData name="Hannah Kane" userId="7d8e4ad1-d583-4ed0-87ae-6837887b7431" providerId="ADAL" clId="{15711AF7-5ACA-4029-967F-C9B84D1A2617}" dt="2026-08-18T16:13:16.828" v="8" actId="20577"/>
      <pc:docMkLst>
        <pc:docMk/>
      </pc:docMkLst>
      <pc:sldChg chg="modSp mod">
        <pc:chgData name="Hannah Kane" userId="7d8e4ad1-d583-4ed0-87ae-6837887b7431" providerId="ADAL" clId="{15711AF7-5ACA-4029-967F-C9B84D1A2617}" dt="2026-08-18T16:07:25.141" v="4" actId="1076"/>
        <pc:sldMkLst>
          <pc:docMk/>
          <pc:sldMk cId="3540672808" sldId="280"/>
        </pc:sldMkLst>
        <pc:spChg chg="mod">
          <ac:chgData name="Hannah Kane" userId="7d8e4ad1-d583-4ed0-87ae-6837887b7431" providerId="ADAL" clId="{15711AF7-5ACA-4029-967F-C9B84D1A2617}" dt="2026-08-18T16:07:20.320" v="3" actId="20577"/>
          <ac:spMkLst>
            <pc:docMk/>
            <pc:sldMk cId="3540672808" sldId="280"/>
            <ac:spMk id="7" creationId="{C801077A-A147-232B-990B-B8190DC0A4AE}"/>
          </ac:spMkLst>
        </pc:spChg>
        <pc:spChg chg="mod">
          <ac:chgData name="Hannah Kane" userId="7d8e4ad1-d583-4ed0-87ae-6837887b7431" providerId="ADAL" clId="{15711AF7-5ACA-4029-967F-C9B84D1A2617}" dt="2026-08-18T16:07:25.141" v="4" actId="1076"/>
          <ac:spMkLst>
            <pc:docMk/>
            <pc:sldMk cId="3540672808" sldId="280"/>
            <ac:spMk id="13" creationId="{F83ECFD3-2D04-C97D-6F19-691C29116535}"/>
          </ac:spMkLst>
        </pc:spChg>
      </pc:sldChg>
      <pc:sldChg chg="modSp mod">
        <pc:chgData name="Hannah Kane" userId="7d8e4ad1-d583-4ed0-87ae-6837887b7431" providerId="ADAL" clId="{15711AF7-5ACA-4029-967F-C9B84D1A2617}" dt="2026-08-18T16:13:16.828" v="8" actId="20577"/>
        <pc:sldMkLst>
          <pc:docMk/>
          <pc:sldMk cId="3373409291" sldId="301"/>
        </pc:sldMkLst>
        <pc:spChg chg="mod">
          <ac:chgData name="Hannah Kane" userId="7d8e4ad1-d583-4ed0-87ae-6837887b7431" providerId="ADAL" clId="{15711AF7-5ACA-4029-967F-C9B84D1A2617}" dt="2026-08-18T16:13:16.828" v="8" actId="20577"/>
          <ac:spMkLst>
            <pc:docMk/>
            <pc:sldMk cId="3373409291" sldId="301"/>
            <ac:spMk id="7" creationId="{070FD9F0-EFFA-3B9B-01F3-07F00BC5598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7AB93-4981-4968-A18B-522DF2ADF388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2859C-4632-4E1D-BCA1-79A88736FC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69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0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81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28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6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18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80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09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1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23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0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52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8C1FB1-C591-7240-B819-086663B5B48F}" type="datetimeFigureOut">
              <a:rPr lang="en-GB" smtClean="0"/>
              <a:t>18/08/2026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67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DA2B-A8C5-16CB-69A6-5F286B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2CAFBF-A051-E0EF-687E-7BFA93A2F666}"/>
              </a:ext>
            </a:extLst>
          </p:cNvPr>
          <p:cNvSpPr txBox="1"/>
          <p:nvPr/>
        </p:nvSpPr>
        <p:spPr>
          <a:xfrm>
            <a:off x="195599" y="6340820"/>
            <a:ext cx="875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Module 1: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Picture 15" descr="Scottish Recovery Network logo.">
            <a:extLst>
              <a:ext uri="{FF2B5EF4-FFF2-40B4-BE49-F238E27FC236}">
                <a16:creationId xmlns:a16="http://schemas.microsoft.com/office/drawing/2014/main" id="{D7E5C404-CC90-4BF3-5B4E-A1544E6CA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552" y="366899"/>
            <a:ext cx="1761897" cy="890093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8A93A14B-F807-EDB1-AB7C-A7C9830977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4505" y="2091631"/>
            <a:ext cx="5344733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rgbClr val="00A88C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Peer group facilitation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5A4588-7C33-C3AE-B15B-1B0443697A62}"/>
              </a:ext>
            </a:extLst>
          </p:cNvPr>
          <p:cNvSpPr txBox="1"/>
          <p:nvPr/>
        </p:nvSpPr>
        <p:spPr>
          <a:xfrm>
            <a:off x="624505" y="2676406"/>
            <a:ext cx="68227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Peer2Peer slides: module three, </a:t>
            </a:r>
          </a:p>
          <a:p>
            <a:r>
              <a:rPr lang="en-GB" sz="2800" b="1" dirty="0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session one</a:t>
            </a:r>
          </a:p>
        </p:txBody>
      </p:sp>
      <p:pic>
        <p:nvPicPr>
          <p:cNvPr id="3" name="Picture 2" descr="Icons of a group of people sharing ideas. There are different coloured dots above them, a lightbulb and a star.">
            <a:extLst>
              <a:ext uri="{FF2B5EF4-FFF2-40B4-BE49-F238E27FC236}">
                <a16:creationId xmlns:a16="http://schemas.microsoft.com/office/drawing/2014/main" id="{E380D115-DB34-14F6-5364-D79B49BBB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021" y="3429000"/>
            <a:ext cx="2941955" cy="2941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21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12112-650A-3257-8959-5B485B85D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DC8634-49B2-6DE4-A9E8-663F03F6EB8C}"/>
              </a:ext>
            </a:extLst>
          </p:cNvPr>
          <p:cNvSpPr txBox="1"/>
          <p:nvPr/>
        </p:nvSpPr>
        <p:spPr>
          <a:xfrm>
            <a:off x="472290" y="3497480"/>
            <a:ext cx="72559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could the facilitator do in the moment?</a:t>
            </a:r>
            <a:endParaRPr lang="en-GB" sz="2200" dirty="0"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FD22A-FCA8-4A3C-626A-8D50CBC758D7}"/>
              </a:ext>
            </a:extLst>
          </p:cNvPr>
          <p:cNvSpPr txBox="1"/>
          <p:nvPr/>
        </p:nvSpPr>
        <p:spPr>
          <a:xfrm>
            <a:off x="472290" y="1628069"/>
            <a:ext cx="84823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 small groups read through your scenario then discuss:</a:t>
            </a:r>
            <a:endParaRPr lang="en-GB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9D02C5-92CE-7016-20FE-9BFE62E0A475}"/>
              </a:ext>
            </a:extLst>
          </p:cNvPr>
          <p:cNvSpPr txBox="1"/>
          <p:nvPr/>
        </p:nvSpPr>
        <p:spPr>
          <a:xfrm>
            <a:off x="472290" y="2624448"/>
            <a:ext cx="69751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might be influencing this behaviour?</a:t>
            </a:r>
            <a:b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(Reference the iceberg image in workbook)</a:t>
            </a:r>
            <a:endParaRPr lang="en-GB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B467F-9423-3123-62B5-83A022D2666F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1C330B-C096-B28E-5AB0-78385F287E30}"/>
              </a:ext>
            </a:extLst>
          </p:cNvPr>
          <p:cNvSpPr txBox="1"/>
          <p:nvPr/>
        </p:nvSpPr>
        <p:spPr>
          <a:xfrm>
            <a:off x="472289" y="4029604"/>
            <a:ext cx="7255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could the facilitator do following the session?</a:t>
            </a:r>
            <a:endParaRPr lang="en-GB" sz="2200" dirty="0"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EB7C72-450E-179D-275B-425E1433BD81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Activity two: Understanding group dynamics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402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B5159-E19C-693B-C8BE-214B37084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AE2CE2-A91E-C955-09A2-C80FA888305B}"/>
              </a:ext>
            </a:extLst>
          </p:cNvPr>
          <p:cNvSpPr txBox="1"/>
          <p:nvPr/>
        </p:nvSpPr>
        <p:spPr>
          <a:xfrm>
            <a:off x="534371" y="1300987"/>
            <a:ext cx="77805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Peer facilitators must be conscious of maintaining boundaries for themselves and the group. Boundaries exist on several levels:</a:t>
            </a:r>
            <a:endParaRPr lang="en-GB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5663C-8347-792F-C005-5FF5275FF2D6}"/>
              </a:ext>
            </a:extLst>
          </p:cNvPr>
          <p:cNvSpPr txBox="1"/>
          <p:nvPr/>
        </p:nvSpPr>
        <p:spPr>
          <a:xfrm>
            <a:off x="534371" y="2791950"/>
            <a:ext cx="73996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Personal boundaries – protect our wellbeing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7841B-E4A3-4DE2-1030-FBB2196E10F6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6AB6EA-F6F7-2EC0-9115-510E18B68E08}"/>
              </a:ext>
            </a:extLst>
          </p:cNvPr>
          <p:cNvSpPr txBox="1"/>
          <p:nvPr/>
        </p:nvSpPr>
        <p:spPr>
          <a:xfrm>
            <a:off x="534370" y="3360531"/>
            <a:ext cx="73996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Group boundaries – keep the space safe and empowering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382CDC-B5A2-D3EA-A235-9CD79AC4721E}"/>
              </a:ext>
            </a:extLst>
          </p:cNvPr>
          <p:cNvSpPr txBox="1"/>
          <p:nvPr/>
        </p:nvSpPr>
        <p:spPr>
          <a:xfrm>
            <a:off x="534369" y="4267666"/>
            <a:ext cx="73996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Wider societal boundaries – shape how people understand safety, trust and power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A7AEE3-E978-B465-9575-0F5003CE3DAD}"/>
              </a:ext>
            </a:extLst>
          </p:cNvPr>
          <p:cNvSpPr txBox="1"/>
          <p:nvPr/>
        </p:nvSpPr>
        <p:spPr>
          <a:xfrm>
            <a:off x="296106" y="21790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Boundaries in group settings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100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A3A5E-10ED-5E14-F427-9B802A422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414FD72-A5A9-863F-E39E-3644FEC28117}"/>
              </a:ext>
            </a:extLst>
          </p:cNvPr>
          <p:cNvSpPr txBox="1"/>
          <p:nvPr/>
        </p:nvSpPr>
        <p:spPr>
          <a:xfrm>
            <a:off x="378113" y="1372805"/>
            <a:ext cx="848235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As a group, decide what statements from the workbook you wish to focus on. Then place yourself on the continuum where you relate to the statement. </a:t>
            </a:r>
            <a:endParaRPr lang="en-GB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F5BE79-346D-AFE3-465C-3363538FF8AE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 descr="A line with three batteries above it. The first has one bar, the second, two bars and the third, three bars - all indicating a level of opinion. Strongly disagree, Neutral and Strongly agree.">
            <a:extLst>
              <a:ext uri="{FF2B5EF4-FFF2-40B4-BE49-F238E27FC236}">
                <a16:creationId xmlns:a16="http://schemas.microsoft.com/office/drawing/2014/main" id="{CAD2666D-C95F-5ADA-BD20-6D8194E09A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42"/>
          <a:stretch>
            <a:fillRect/>
          </a:stretch>
        </p:blipFill>
        <p:spPr>
          <a:xfrm>
            <a:off x="734947" y="2732917"/>
            <a:ext cx="7674105" cy="35276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6F6023-2C0A-5548-3BA1-4A01B9F48245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Activity three: Boundary continuum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050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28CC9-CFB8-CD61-29BB-60D6E460E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A28991-F841-BFB1-7483-8A1C4F040F52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M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2C111-647B-8894-3016-AD5121B95CCF}"/>
              </a:ext>
            </a:extLst>
          </p:cNvPr>
          <p:cNvSpPr txBox="1"/>
          <p:nvPr/>
        </p:nvSpPr>
        <p:spPr>
          <a:xfrm>
            <a:off x="828528" y="3983288"/>
            <a:ext cx="585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Explore boundaries in peer group settings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6227D4-B52B-CDCE-1169-51568C08CB65}"/>
              </a:ext>
            </a:extLst>
          </p:cNvPr>
          <p:cNvSpPr txBox="1"/>
          <p:nvPr/>
        </p:nvSpPr>
        <p:spPr>
          <a:xfrm>
            <a:off x="828528" y="1747628"/>
            <a:ext cx="68147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Explore how the role of the peer group facilitator in creating empowering peer spaces</a:t>
            </a:r>
            <a:endParaRPr lang="en-GB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204484-CD28-1109-3910-9EC4F8C32513}"/>
              </a:ext>
            </a:extLst>
          </p:cNvPr>
          <p:cNvSpPr txBox="1"/>
          <p:nvPr/>
        </p:nvSpPr>
        <p:spPr>
          <a:xfrm>
            <a:off x="828528" y="2865458"/>
            <a:ext cx="65943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Understand group dynamics and explore the facilitators' role in responding to challenging group dynamics </a:t>
            </a:r>
            <a:endParaRPr lang="en-GB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936E6-5335-6781-4071-B2832FA1E2D6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Learning intentions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 descr="Illustration showing a stylised person with a green head and a torso split between yellow stripes and solid green with a pink heart. A pink and blue winding path runs behind the figure, with a glowing yellow light bulb symbolising an idea above the head.">
            <a:extLst>
              <a:ext uri="{FF2B5EF4-FFF2-40B4-BE49-F238E27FC236}">
                <a16:creationId xmlns:a16="http://schemas.microsoft.com/office/drawing/2014/main" id="{0C0CBA06-D6CD-2A46-B892-D019A8458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11" y="3922324"/>
            <a:ext cx="2360826" cy="23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24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52353-3E3F-52E7-4B5F-ED622EAE4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4085-B040-182A-C250-A5A858FC69A7}"/>
              </a:ext>
            </a:extLst>
          </p:cNvPr>
          <p:cNvSpPr txBox="1">
            <a:spLocks/>
          </p:cNvSpPr>
          <p:nvPr/>
        </p:nvSpPr>
        <p:spPr>
          <a:xfrm>
            <a:off x="439974" y="1430676"/>
            <a:ext cx="7863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What’s one thing you are taking away from today’s session?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9" name="Picture 8" descr="A colourful star with pink, teal and orange triangles.">
            <a:extLst>
              <a:ext uri="{FF2B5EF4-FFF2-40B4-BE49-F238E27FC236}">
                <a16:creationId xmlns:a16="http://schemas.microsoft.com/office/drawing/2014/main" id="{054B82FD-152E-6832-8C36-2EDC27BC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200" y="2700944"/>
            <a:ext cx="3052103" cy="3052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600755-54B0-66AE-B40E-D5CB3FBBD4DD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M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06C2DF-6A58-017F-AED8-9E54867B2588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Checking out question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9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EE33E-E463-813D-C342-644F8C381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4A0A59-5C7C-A172-04B3-3CB5056739F1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M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C8D62-F860-A0B5-C271-68425982ADAE}"/>
              </a:ext>
            </a:extLst>
          </p:cNvPr>
          <p:cNvSpPr txBox="1"/>
          <p:nvPr/>
        </p:nvSpPr>
        <p:spPr>
          <a:xfrm>
            <a:off x="828528" y="3983288"/>
            <a:ext cx="585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Explore boundaries in peer group settings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1077A-A147-232B-990B-B8190DC0A4AE}"/>
              </a:ext>
            </a:extLst>
          </p:cNvPr>
          <p:cNvSpPr txBox="1"/>
          <p:nvPr/>
        </p:nvSpPr>
        <p:spPr>
          <a:xfrm>
            <a:off x="828528" y="1747628"/>
            <a:ext cx="68147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Explore the role of the peer group facilitator in creating empowering peer spaces</a:t>
            </a:r>
            <a:endParaRPr lang="en-GB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3ECFD3-2D04-C97D-6F19-691C29116535}"/>
              </a:ext>
            </a:extLst>
          </p:cNvPr>
          <p:cNvSpPr txBox="1"/>
          <p:nvPr/>
        </p:nvSpPr>
        <p:spPr>
          <a:xfrm>
            <a:off x="828528" y="2696180"/>
            <a:ext cx="65943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Understand group dynamics and explore the facilitators' role in responding to challenging group dynamics </a:t>
            </a:r>
            <a:endParaRPr lang="en-GB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EDEE14-61B6-7CD6-34E1-8816B3B38320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Learning intentions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 descr="Illustration showing a stylised person with a green head and a torso split between yellow stripes and solid green with a pink heart. A pink and blue winding path runs behind the figure, with a glowing yellow light bulb symbolising an idea above the head.">
            <a:extLst>
              <a:ext uri="{FF2B5EF4-FFF2-40B4-BE49-F238E27FC236}">
                <a16:creationId xmlns:a16="http://schemas.microsoft.com/office/drawing/2014/main" id="{3DECE032-E5CB-B421-C945-459EA53D6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11" y="3922324"/>
            <a:ext cx="2360826" cy="23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7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DF929-772C-AF55-2678-8AFA7E75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0F913A-20FB-CAF9-84F9-BA1FA9BCF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1100666"/>
            <a:ext cx="7755467" cy="711200"/>
          </a:xfrm>
          <a:prstGeom prst="roundRect">
            <a:avLst/>
          </a:prstGeom>
          <a:noFill/>
          <a:ln w="28575">
            <a:solidFill>
              <a:srgbClr val="E944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F1027-FFA7-BAD9-DB4A-B27E39269029}"/>
              </a:ext>
            </a:extLst>
          </p:cNvPr>
          <p:cNvSpPr txBox="1"/>
          <p:nvPr/>
        </p:nvSpPr>
        <p:spPr>
          <a:xfrm>
            <a:off x="558800" y="819351"/>
            <a:ext cx="16086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Connections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C38193-7126-4A87-897C-2F9DCF4301AC}"/>
              </a:ext>
            </a:extLst>
          </p:cNvPr>
          <p:cNvSpPr txBox="1"/>
          <p:nvPr/>
        </p:nvSpPr>
        <p:spPr>
          <a:xfrm>
            <a:off x="1092199" y="1293964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Device free environment, maintaining confidentiality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3B92D4-FA4B-8230-19D0-C3332DFBB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2189619"/>
            <a:ext cx="7755467" cy="711200"/>
          </a:xfrm>
          <a:prstGeom prst="roundRect">
            <a:avLst/>
          </a:prstGeom>
          <a:noFill/>
          <a:ln w="28575">
            <a:solidFill>
              <a:srgbClr val="32BC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DA018A-21CC-F9F1-B74B-7481ECFAA584}"/>
              </a:ext>
            </a:extLst>
          </p:cNvPr>
          <p:cNvSpPr txBox="1"/>
          <p:nvPr/>
        </p:nvSpPr>
        <p:spPr>
          <a:xfrm>
            <a:off x="558800" y="1908304"/>
            <a:ext cx="9990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Hope</a:t>
            </a:r>
            <a:endParaRPr lang="en-US" dirty="0">
              <a:latin typeface="Verdana Pro Cond Semibold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6AD9BC-D3C8-F2BB-F408-2AEE70B7775F}"/>
              </a:ext>
            </a:extLst>
          </p:cNvPr>
          <p:cNvSpPr txBox="1"/>
          <p:nvPr/>
        </p:nvSpPr>
        <p:spPr>
          <a:xfrm>
            <a:off x="1092199" y="2382917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Focusing on the possible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7A97F26-3D27-721A-29D8-9147B25D0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3278571"/>
            <a:ext cx="7755467" cy="711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122873-1C2C-2ED4-9FCB-9BB310891074}"/>
              </a:ext>
            </a:extLst>
          </p:cNvPr>
          <p:cNvSpPr txBox="1"/>
          <p:nvPr/>
        </p:nvSpPr>
        <p:spPr>
          <a:xfrm>
            <a:off x="558800" y="2997256"/>
            <a:ext cx="1185333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Identity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193ED-4019-FFEE-B503-46086CD712A1}"/>
              </a:ext>
            </a:extLst>
          </p:cNvPr>
          <p:cNvSpPr txBox="1"/>
          <p:nvPr/>
        </p:nvSpPr>
        <p:spPr>
          <a:xfrm>
            <a:off x="1092199" y="3475853"/>
            <a:ext cx="6925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Respect everyone's individuality 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4BF786-C572-6289-7A4E-4D36F83D3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4360387"/>
            <a:ext cx="7755467" cy="7112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39F576-39B3-30DD-D531-8EB086D8D364}"/>
              </a:ext>
            </a:extLst>
          </p:cNvPr>
          <p:cNvSpPr txBox="1"/>
          <p:nvPr/>
        </p:nvSpPr>
        <p:spPr>
          <a:xfrm>
            <a:off x="558799" y="4079072"/>
            <a:ext cx="1117601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Meaning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6F0C93-79BE-AF52-9042-3090439491BE}"/>
              </a:ext>
            </a:extLst>
          </p:cNvPr>
          <p:cNvSpPr txBox="1"/>
          <p:nvPr/>
        </p:nvSpPr>
        <p:spPr>
          <a:xfrm>
            <a:off x="1092199" y="4553685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Value different perspectives, even if we don’t all agree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424501D-CDA1-F6BE-8E34-0917D4AB4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599" y="5396355"/>
            <a:ext cx="7755467" cy="711200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2296A2-8671-A81D-79E6-8F42F216A0B6}"/>
              </a:ext>
            </a:extLst>
          </p:cNvPr>
          <p:cNvSpPr txBox="1"/>
          <p:nvPr/>
        </p:nvSpPr>
        <p:spPr>
          <a:xfrm>
            <a:off x="558800" y="5154284"/>
            <a:ext cx="17610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Empowerment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D12A62-203B-8907-8575-627927BD4736}"/>
              </a:ext>
            </a:extLst>
          </p:cNvPr>
          <p:cNvSpPr txBox="1"/>
          <p:nvPr/>
        </p:nvSpPr>
        <p:spPr>
          <a:xfrm>
            <a:off x="1092199" y="5602346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Give everyone a chance to speak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 descr="Icons of two people chatting. A speech bubble is between them.">
            <a:extLst>
              <a:ext uri="{FF2B5EF4-FFF2-40B4-BE49-F238E27FC236}">
                <a16:creationId xmlns:a16="http://schemas.microsoft.com/office/drawing/2014/main" id="{7A4A742A-35A5-A162-97AE-134C62F78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035" y="782656"/>
            <a:ext cx="1163786" cy="1163786"/>
          </a:xfrm>
          <a:prstGeom prst="rect">
            <a:avLst/>
          </a:prstGeom>
        </p:spPr>
      </p:pic>
      <p:pic>
        <p:nvPicPr>
          <p:cNvPr id="27" name="Picture 26" descr="Icon of a person with a shining star above them.">
            <a:extLst>
              <a:ext uri="{FF2B5EF4-FFF2-40B4-BE49-F238E27FC236}">
                <a16:creationId xmlns:a16="http://schemas.microsoft.com/office/drawing/2014/main" id="{00392259-41C1-E826-0277-40ED27486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996" y="1627806"/>
            <a:ext cx="1421794" cy="1421794"/>
          </a:xfrm>
          <a:prstGeom prst="rect">
            <a:avLst/>
          </a:prstGeom>
        </p:spPr>
      </p:pic>
      <p:pic>
        <p:nvPicPr>
          <p:cNvPr id="29" name="Picture 28" descr="Icons of a group of four people standing in front of a large yellow circle.">
            <a:extLst>
              <a:ext uri="{FF2B5EF4-FFF2-40B4-BE49-F238E27FC236}">
                <a16:creationId xmlns:a16="http://schemas.microsoft.com/office/drawing/2014/main" id="{BA43C9DB-0E93-0C4C-A6C8-73C467D3C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235" y="3904424"/>
            <a:ext cx="1421794" cy="1421794"/>
          </a:xfrm>
          <a:prstGeom prst="rect">
            <a:avLst/>
          </a:prstGeom>
        </p:spPr>
      </p:pic>
      <p:pic>
        <p:nvPicPr>
          <p:cNvPr id="31" name="Picture 30" descr="Icons of three people. One person is standing in front of the other two and has a love heart on their chest. There is a lightbulb above the people.">
            <a:extLst>
              <a:ext uri="{FF2B5EF4-FFF2-40B4-BE49-F238E27FC236}">
                <a16:creationId xmlns:a16="http://schemas.microsoft.com/office/drawing/2014/main" id="{187DDA3A-0E95-F161-B9F5-1EE1A0C08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345" y="4876047"/>
            <a:ext cx="1480106" cy="14801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826672-8936-FA3D-19AF-0A8D20D3361B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 descr="A colourful graphic illustration depicts a person icon centred within a circle divided into four equal quadrants coloured yellow, orange, teal, and pink. ">
            <a:extLst>
              <a:ext uri="{FF2B5EF4-FFF2-40B4-BE49-F238E27FC236}">
                <a16:creationId xmlns:a16="http://schemas.microsoft.com/office/drawing/2014/main" id="{645FD2EF-334B-EC35-E18B-4A5BAD6537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83" t="9739" r="9854" b="8298"/>
          <a:stretch>
            <a:fillRect/>
          </a:stretch>
        </p:blipFill>
        <p:spPr>
          <a:xfrm>
            <a:off x="4989408" y="3129122"/>
            <a:ext cx="942171" cy="9462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BAA411-BB8D-3C30-94B1-B795C354B856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Group learning agreement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8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B3755-122B-767E-2D70-8830C789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AFBC11-26D0-DE45-A707-D51E9D9790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6100" y="1742563"/>
            <a:ext cx="8262590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What kind of facilitator do you want to be?</a:t>
            </a:r>
          </a:p>
        </p:txBody>
      </p:sp>
      <p:pic>
        <p:nvPicPr>
          <p:cNvPr id="5" name="Picture 4" descr="Icons of a group of five people with different coloured dots above them and a sun, lightbulb and two speech bubbles. An arrow is pointing left.">
            <a:extLst>
              <a:ext uri="{FF2B5EF4-FFF2-40B4-BE49-F238E27FC236}">
                <a16:creationId xmlns:a16="http://schemas.microsoft.com/office/drawing/2014/main" id="{315509C2-9F74-33EA-3BC3-44D3220B9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228" y="3133708"/>
            <a:ext cx="4403544" cy="3237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29C45F-9A73-889F-8F3D-D7F2DAFA22F0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6AC966-F703-1228-A4D9-1AD79226A7D8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Checkin</a:t>
            </a:r>
            <a:r>
              <a:rPr lang="en-GB" sz="2600" b="1" dirty="0">
                <a:solidFill>
                  <a:srgbClr val="00A88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 in question</a:t>
            </a:r>
          </a:p>
        </p:txBody>
      </p:sp>
    </p:spTree>
    <p:extLst>
      <p:ext uri="{BB962C8B-B14F-4D97-AF65-F5344CB8AC3E}">
        <p14:creationId xmlns:p14="http://schemas.microsoft.com/office/powerpoint/2010/main" val="393643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BFB21-A707-99FF-D0EB-EF0596F5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1567B73-FA71-36AB-71E0-BFEF0D3BAEF9}"/>
              </a:ext>
            </a:extLst>
          </p:cNvPr>
          <p:cNvSpPr txBox="1"/>
          <p:nvPr/>
        </p:nvSpPr>
        <p:spPr>
          <a:xfrm>
            <a:off x="534372" y="1401656"/>
            <a:ext cx="778057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role of the peer facilitator is to host the group, to hold a safe space for people to contribute, to gently steer the group and to role model engagement and participation.</a:t>
            </a:r>
            <a:endParaRPr lang="en-GB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E12FF-760E-B5D7-D396-7BA47A600336}"/>
              </a:ext>
            </a:extLst>
          </p:cNvPr>
          <p:cNvSpPr txBox="1"/>
          <p:nvPr/>
        </p:nvSpPr>
        <p:spPr>
          <a:xfrm>
            <a:off x="534372" y="3429000"/>
            <a:ext cx="739960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There’s no ‘one size fits all’ way to facilitate a peer space. The magic comes from people bringing their full selves into the space. Every facilitator is different, and that variety is what makes peer support unique.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F74C80-549C-E9FD-C226-0801FDDF2C7B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02697-91C3-96A1-BA6A-0F13C9D7AC60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The role of peer group facilitators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11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22CC7-B6FE-B99D-F0A1-08077ACC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D1F72F8-68DC-F991-21BB-C26C8AADA92F}"/>
              </a:ext>
            </a:extLst>
          </p:cNvPr>
          <p:cNvSpPr txBox="1"/>
          <p:nvPr/>
        </p:nvSpPr>
        <p:spPr>
          <a:xfrm>
            <a:off x="737581" y="3729208"/>
            <a:ext cx="7255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can the peer group facilitator do to create this space?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57D7D0-8220-4EE3-A7E8-A0164A61F251}"/>
              </a:ext>
            </a:extLst>
          </p:cNvPr>
          <p:cNvSpPr txBox="1"/>
          <p:nvPr/>
        </p:nvSpPr>
        <p:spPr>
          <a:xfrm>
            <a:off x="529787" y="1647054"/>
            <a:ext cx="71613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 small groups discuss the following questions:</a:t>
            </a:r>
            <a:endParaRPr lang="en-GB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355F11-F295-3743-BB35-49F0E6D0D040}"/>
              </a:ext>
            </a:extLst>
          </p:cNvPr>
          <p:cNvSpPr txBox="1"/>
          <p:nvPr/>
        </p:nvSpPr>
        <p:spPr>
          <a:xfrm>
            <a:off x="737581" y="2754158"/>
            <a:ext cx="64410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What does an empowering peer space look and feel like?</a:t>
            </a:r>
            <a:endParaRPr lang="en-GB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E7929D-39EB-8052-F4F1-402914664384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F19699-2B99-CA29-6636-20017194A2FD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Activity one: Creating empowering spaces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46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72894-D623-0F25-227E-17662AF7F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0FD9F0-EFFA-3B9B-01F3-07F00BC5598C}"/>
              </a:ext>
            </a:extLst>
          </p:cNvPr>
          <p:cNvSpPr txBox="1"/>
          <p:nvPr/>
        </p:nvSpPr>
        <p:spPr>
          <a:xfrm>
            <a:off x="534371" y="1300987"/>
            <a:ext cx="778057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peer facilitator role is hugely important because it will help guide conversations and create empowering spaces. Facilitators can create these spaces through: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D9B4D3-A306-44AF-024F-ECDEAF8BF3D9}"/>
              </a:ext>
            </a:extLst>
          </p:cNvPr>
          <p:cNvSpPr txBox="1"/>
          <p:nvPr/>
        </p:nvSpPr>
        <p:spPr>
          <a:xfrm>
            <a:off x="1454870" y="3213556"/>
            <a:ext cx="73996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Group agreements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DABEC-7D8D-1F3A-662F-AF32DA6E8BC5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310676-2DF8-CAF7-B853-8E8CCC2278AE}"/>
              </a:ext>
            </a:extLst>
          </p:cNvPr>
          <p:cNvSpPr txBox="1"/>
          <p:nvPr/>
        </p:nvSpPr>
        <p:spPr>
          <a:xfrm>
            <a:off x="1454869" y="4175990"/>
            <a:ext cx="73996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Consistent structure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148B4-BD98-9F6B-B700-4E0A4A283979}"/>
              </a:ext>
            </a:extLst>
          </p:cNvPr>
          <p:cNvSpPr txBox="1"/>
          <p:nvPr/>
        </p:nvSpPr>
        <p:spPr>
          <a:xfrm>
            <a:off x="1454869" y="5136112"/>
            <a:ext cx="73996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Having a clear purpose of the group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28718A-B941-2497-5DB4-358303E5D43D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Creating empowering spaces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40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0D03C-DDD5-C234-89F9-780548DC8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llustration of a clock with a teal outer ring, yellow inner ring, and white face. Clock hands are pink, showing time approximately 9:10, with two yellow highlights on the face suggesting reflections or shine.">
            <a:extLst>
              <a:ext uri="{FF2B5EF4-FFF2-40B4-BE49-F238E27FC236}">
                <a16:creationId xmlns:a16="http://schemas.microsoft.com/office/drawing/2014/main" id="{4290F4F8-F5EA-2153-CFD9-7364801F9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907" y="757364"/>
            <a:ext cx="5343272" cy="53432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152579-12D3-7E4C-3FCD-DA0806C57C96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Break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15A8EA-32C1-E45D-AB8D-C42892A04FF5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42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E579-E752-9D95-7DE5-EDB1F3880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5454F0-7EB3-071D-49D5-173CB1ACD04A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three</a:t>
            </a:r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 – P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eer concepts and practice 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 descr="Stages of Group Development diagram. Word version available in module three, session one participant workbook.">
            <a:extLst>
              <a:ext uri="{FF2B5EF4-FFF2-40B4-BE49-F238E27FC236}">
                <a16:creationId xmlns:a16="http://schemas.microsoft.com/office/drawing/2014/main" id="{C13AAF6C-CAC9-91AB-9019-7F54223FFE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9" b="11185"/>
          <a:stretch>
            <a:fillRect/>
          </a:stretch>
        </p:blipFill>
        <p:spPr bwMode="auto">
          <a:xfrm>
            <a:off x="147017" y="1119423"/>
            <a:ext cx="9029368" cy="51782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9ADA9F-980B-C5B5-0628-C37549CD82BF}"/>
              </a:ext>
            </a:extLst>
          </p:cNvPr>
          <p:cNvSpPr txBox="1"/>
          <p:nvPr/>
        </p:nvSpPr>
        <p:spPr>
          <a:xfrm>
            <a:off x="-32385" y="24091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solidFill>
                  <a:srgbClr val="00A88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</a:t>
            </a:r>
            <a:r>
              <a:rPr lang="en-GB" sz="2600" b="1" dirty="0">
                <a:solidFill>
                  <a:srgbClr val="00A88C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Understanding group dynamics</a:t>
            </a:r>
            <a:endParaRPr lang="en-GB" sz="2600" b="1" dirty="0">
              <a:solidFill>
                <a:srgbClr val="00A88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138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e4de13-b538-49c5-8d45-ef9af064884b" xsi:nil="true"/>
    <lcf76f155ced4ddcb4097134ff3c332f xmlns="8b74137d-d9be-4ff9-a4f9-d6f2ef9856c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5DACF85271284390D3B3D7DEA2E853" ma:contentTypeVersion="19" ma:contentTypeDescription="Create a new document." ma:contentTypeScope="" ma:versionID="fedb6aaa7616020fed345d4da379fc4e">
  <xsd:schema xmlns:xsd="http://www.w3.org/2001/XMLSchema" xmlns:xs="http://www.w3.org/2001/XMLSchema" xmlns:p="http://schemas.microsoft.com/office/2006/metadata/properties" xmlns:ns2="8b74137d-d9be-4ff9-a4f9-d6f2ef9856c7" xmlns:ns3="97e4de13-b538-49c5-8d45-ef9af064884b" targetNamespace="http://schemas.microsoft.com/office/2006/metadata/properties" ma:root="true" ma:fieldsID="7de9e8909cf99346502b5682943c7bba" ns2:_="" ns3:_="">
    <xsd:import namespace="8b74137d-d9be-4ff9-a4f9-d6f2ef9856c7"/>
    <xsd:import namespace="97e4de13-b538-49c5-8d45-ef9af06488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4137d-d9be-4ff9-a4f9-d6f2ef9856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f213110-68b5-4d1d-853d-28854cc31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4de13-b538-49c5-8d45-ef9af064884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a0b75df-fdbd-4ca4-a34f-5ddb575c46ee}" ma:internalName="TaxCatchAll" ma:showField="CatchAllData" ma:web="97e4de13-b538-49c5-8d45-ef9af06488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55C65F-0C83-4066-BF81-04FBA8DDD930}">
  <ds:schemaRefs>
    <ds:schemaRef ds:uri="http://schemas.microsoft.com/office/2006/metadata/properties"/>
    <ds:schemaRef ds:uri="http://schemas.microsoft.com/office/infopath/2007/PartnerControls"/>
    <ds:schemaRef ds:uri="97e4de13-b538-49c5-8d45-ef9af064884b"/>
    <ds:schemaRef ds:uri="8b74137d-d9be-4ff9-a4f9-d6f2ef9856c7"/>
  </ds:schemaRefs>
</ds:datastoreItem>
</file>

<file path=customXml/itemProps2.xml><?xml version="1.0" encoding="utf-8"?>
<ds:datastoreItem xmlns:ds="http://schemas.openxmlformats.org/officeDocument/2006/customXml" ds:itemID="{593E5476-A04D-4286-9E07-E0EEB1C99C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74137d-d9be-4ff9-a4f9-d6f2ef9856c7"/>
    <ds:schemaRef ds:uri="97e4de13-b538-49c5-8d45-ef9af06488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95E55D-9D5C-4A29-9226-C552D9D5AA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783</TotalTime>
  <Words>597</Words>
  <Application>Microsoft Office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Verdana</vt:lpstr>
      <vt:lpstr>Verdana Pro Cond Semibold</vt:lpstr>
      <vt:lpstr>Verdana Pro Semibold</vt:lpstr>
      <vt:lpstr>Office Theme</vt:lpstr>
      <vt:lpstr>Peer group facilitation</vt:lpstr>
      <vt:lpstr>PowerPoint Presentation</vt:lpstr>
      <vt:lpstr>PowerPoint Presentation</vt:lpstr>
      <vt:lpstr>What kind of facilitator do you want to be?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MacNeill</dc:creator>
  <cp:lastModifiedBy>Hannah Kane</cp:lastModifiedBy>
  <cp:revision>2</cp:revision>
  <cp:lastPrinted>2024-11-02T16:23:09Z</cp:lastPrinted>
  <dcterms:created xsi:type="dcterms:W3CDTF">2024-09-22T10:44:21Z</dcterms:created>
  <dcterms:modified xsi:type="dcterms:W3CDTF">2026-08-18T16:13:18Z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0x010100785DACF85271284390D3B3D7DEA2E853</vt:lpwstr>
  </property>
  <property fmtid="{D5CDD505-2E9C-101B-9397-08002B2CF9AE}" pid="3" name="MediaServiceImageTags">
    <vt:lpwstr/>
  </property>
</Properties>
</file>