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1"/>
  </p:notesMasterIdLst>
  <p:sldIdLst>
    <p:sldId id="279" r:id="rId5"/>
    <p:sldId id="304" r:id="rId6"/>
    <p:sldId id="297" r:id="rId7"/>
    <p:sldId id="282" r:id="rId8"/>
    <p:sldId id="292" r:id="rId9"/>
    <p:sldId id="287" r:id="rId10"/>
    <p:sldId id="293" r:id="rId11"/>
    <p:sldId id="301" r:id="rId12"/>
    <p:sldId id="283" r:id="rId13"/>
    <p:sldId id="298" r:id="rId14"/>
    <p:sldId id="300" r:id="rId15"/>
    <p:sldId id="303" r:id="rId16"/>
    <p:sldId id="302" r:id="rId17"/>
    <p:sldId id="299" r:id="rId18"/>
    <p:sldId id="305" r:id="rId19"/>
    <p:sldId id="295"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03A8D"/>
    <a:srgbClr val="E9446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6F5839-3AD2-496F-94D1-C5D56ADDC9E6}" v="1" dt="2026-08-24T15:16:23.47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1234" y="53"/>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sa Moynes" userId="a2689560-30b5-4a46-afdb-7a699d6b0ac2" providerId="ADAL" clId="{B0DC075A-5D29-4B1B-9167-61C60196143F}"/>
    <pc:docChg chg="undo custSel addSld delSld modSld sldOrd">
      <pc:chgData name="Lisa Moynes" userId="a2689560-30b5-4a46-afdb-7a699d6b0ac2" providerId="ADAL" clId="{B0DC075A-5D29-4B1B-9167-61C60196143F}" dt="2026-08-12T15:51:58.796" v="462" actId="20577"/>
      <pc:docMkLst>
        <pc:docMk/>
      </pc:docMkLst>
      <pc:sldChg chg="addSp delSp modSp mod">
        <pc:chgData name="Lisa Moynes" userId="a2689560-30b5-4a46-afdb-7a699d6b0ac2" providerId="ADAL" clId="{B0DC075A-5D29-4B1B-9167-61C60196143F}" dt="2026-08-07T12:55:16.572" v="398" actId="962"/>
        <pc:sldMkLst>
          <pc:docMk/>
          <pc:sldMk cId="888210396" sldId="279"/>
        </pc:sldMkLst>
        <pc:spChg chg="add mod">
          <ac:chgData name="Lisa Moynes" userId="a2689560-30b5-4a46-afdb-7a699d6b0ac2" providerId="ADAL" clId="{B0DC075A-5D29-4B1B-9167-61C60196143F}" dt="2026-08-06T15:40:14.433" v="91" actId="20577"/>
          <ac:spMkLst>
            <pc:docMk/>
            <pc:sldMk cId="888210396" sldId="279"/>
            <ac:spMk id="7" creationId="{198ABE3B-9C64-5FD5-1744-B18F92481F40}"/>
          </ac:spMkLst>
        </pc:spChg>
        <pc:spChg chg="add mod">
          <ac:chgData name="Lisa Moynes" userId="a2689560-30b5-4a46-afdb-7a699d6b0ac2" providerId="ADAL" clId="{B0DC075A-5D29-4B1B-9167-61C60196143F}" dt="2026-08-06T15:40:19.861" v="95" actId="20577"/>
          <ac:spMkLst>
            <pc:docMk/>
            <pc:sldMk cId="888210396" sldId="279"/>
            <ac:spMk id="11" creationId="{956DB758-0419-126F-937E-E1E0527EE927}"/>
          </ac:spMkLst>
        </pc:spChg>
        <pc:picChg chg="add mod">
          <ac:chgData name="Lisa Moynes" userId="a2689560-30b5-4a46-afdb-7a699d6b0ac2" providerId="ADAL" clId="{B0DC075A-5D29-4B1B-9167-61C60196143F}" dt="2026-08-07T12:55:16.572" v="398" actId="962"/>
          <ac:picMkLst>
            <pc:docMk/>
            <pc:sldMk cId="888210396" sldId="279"/>
            <ac:picMk id="4" creationId="{8E720797-3801-3D15-581E-2D3E5DCB547E}"/>
          </ac:picMkLst>
        </pc:picChg>
        <pc:picChg chg="add">
          <ac:chgData name="Lisa Moynes" userId="a2689560-30b5-4a46-afdb-7a699d6b0ac2" providerId="ADAL" clId="{B0DC075A-5D29-4B1B-9167-61C60196143F}" dt="2026-08-06T15:40:05.748" v="61" actId="22"/>
          <ac:picMkLst>
            <pc:docMk/>
            <pc:sldMk cId="888210396" sldId="279"/>
            <ac:picMk id="13" creationId="{871B06BF-2875-01AD-8FD6-99DCF5233D45}"/>
          </ac:picMkLst>
        </pc:picChg>
      </pc:sldChg>
      <pc:sldChg chg="addSp delSp modSp mod">
        <pc:chgData name="Lisa Moynes" userId="a2689560-30b5-4a46-afdb-7a699d6b0ac2" providerId="ADAL" clId="{B0DC075A-5D29-4B1B-9167-61C60196143F}" dt="2026-08-12T15:51:48.829" v="461" actId="20577"/>
        <pc:sldMkLst>
          <pc:docMk/>
          <pc:sldMk cId="3936433826" sldId="282"/>
        </pc:sldMkLst>
        <pc:spChg chg="add">
          <ac:chgData name="Lisa Moynes" userId="a2689560-30b5-4a46-afdb-7a699d6b0ac2" providerId="ADAL" clId="{B0DC075A-5D29-4B1B-9167-61C60196143F}" dt="2026-08-06T15:38:27.596" v="29" actId="22"/>
          <ac:spMkLst>
            <pc:docMk/>
            <pc:sldMk cId="3936433826" sldId="282"/>
            <ac:spMk id="5" creationId="{A1477CD3-4DA5-EF60-A045-C1A75EEFA68D}"/>
          </ac:spMkLst>
        </pc:spChg>
        <pc:spChg chg="mod">
          <ac:chgData name="Lisa Moynes" userId="a2689560-30b5-4a46-afdb-7a699d6b0ac2" providerId="ADAL" clId="{B0DC075A-5D29-4B1B-9167-61C60196143F}" dt="2026-08-06T15:41:12.550" v="105" actId="1076"/>
          <ac:spMkLst>
            <pc:docMk/>
            <pc:sldMk cId="3936433826" sldId="282"/>
            <ac:spMk id="6" creationId="{D3AFBC11-26D0-DE45-A707-D51E9D9790DE}"/>
          </ac:spMkLst>
        </pc:spChg>
        <pc:spChg chg="add mod">
          <ac:chgData name="Lisa Moynes" userId="a2689560-30b5-4a46-afdb-7a699d6b0ac2" providerId="ADAL" clId="{B0DC075A-5D29-4B1B-9167-61C60196143F}" dt="2026-08-12T15:51:48.829" v="461" actId="20577"/>
          <ac:spMkLst>
            <pc:docMk/>
            <pc:sldMk cId="3936433826" sldId="282"/>
            <ac:spMk id="11" creationId="{0660EC10-41EC-EFB4-8C53-FA5D35D2360E}"/>
          </ac:spMkLst>
        </pc:spChg>
        <pc:picChg chg="add">
          <ac:chgData name="Lisa Moynes" userId="a2689560-30b5-4a46-afdb-7a699d6b0ac2" providerId="ADAL" clId="{B0DC075A-5D29-4B1B-9167-61C60196143F}" dt="2026-08-06T15:40:55.916" v="101" actId="22"/>
          <ac:picMkLst>
            <pc:docMk/>
            <pc:sldMk cId="3936433826" sldId="282"/>
            <ac:picMk id="9" creationId="{53500A0D-0570-B7A8-796D-1F7E6ECCDDB9}"/>
          </ac:picMkLst>
        </pc:picChg>
      </pc:sldChg>
      <pc:sldChg chg="addSp delSp modSp mod">
        <pc:chgData name="Lisa Moynes" userId="a2689560-30b5-4a46-afdb-7a699d6b0ac2" providerId="ADAL" clId="{B0DC075A-5D29-4B1B-9167-61C60196143F}" dt="2026-08-06T15:42:23.285" v="132" actId="14100"/>
        <pc:sldMkLst>
          <pc:docMk/>
          <pc:sldMk cId="2782737876" sldId="283"/>
        </pc:sldMkLst>
        <pc:spChg chg="add">
          <ac:chgData name="Lisa Moynes" userId="a2689560-30b5-4a46-afdb-7a699d6b0ac2" providerId="ADAL" clId="{B0DC075A-5D29-4B1B-9167-61C60196143F}" dt="2026-08-06T15:38:33.070" v="34" actId="22"/>
          <ac:spMkLst>
            <pc:docMk/>
            <pc:sldMk cId="2782737876" sldId="283"/>
            <ac:spMk id="3" creationId="{0203A2FB-254E-1009-C011-76A4E581F6CA}"/>
          </ac:spMkLst>
        </pc:spChg>
        <pc:spChg chg="mod">
          <ac:chgData name="Lisa Moynes" userId="a2689560-30b5-4a46-afdb-7a699d6b0ac2" providerId="ADAL" clId="{B0DC075A-5D29-4B1B-9167-61C60196143F}" dt="2026-08-06T15:42:23.285" v="132" actId="14100"/>
          <ac:spMkLst>
            <pc:docMk/>
            <pc:sldMk cId="2782737876" sldId="283"/>
            <ac:spMk id="7" creationId="{600322B4-D623-4FCB-70A6-9A7CC0E5F399}"/>
          </ac:spMkLst>
        </pc:spChg>
        <pc:picChg chg="add">
          <ac:chgData name="Lisa Moynes" userId="a2689560-30b5-4a46-afdb-7a699d6b0ac2" providerId="ADAL" clId="{B0DC075A-5D29-4B1B-9167-61C60196143F}" dt="2026-08-06T15:42:03.441" v="127" actId="22"/>
          <ac:picMkLst>
            <pc:docMk/>
            <pc:sldMk cId="2782737876" sldId="283"/>
            <ac:picMk id="8" creationId="{342FCC8A-CCDC-9054-EA0C-916C62930FAD}"/>
          </ac:picMkLst>
        </pc:picChg>
      </pc:sldChg>
      <pc:sldChg chg="addSp delSp modSp mod">
        <pc:chgData name="Lisa Moynes" userId="a2689560-30b5-4a46-afdb-7a699d6b0ac2" providerId="ADAL" clId="{B0DC075A-5D29-4B1B-9167-61C60196143F}" dt="2026-08-07T12:56:34.726" v="410" actId="478"/>
        <pc:sldMkLst>
          <pc:docMk/>
          <pc:sldMk cId="505117589" sldId="287"/>
        </pc:sldMkLst>
        <pc:spChg chg="add">
          <ac:chgData name="Lisa Moynes" userId="a2689560-30b5-4a46-afdb-7a699d6b0ac2" providerId="ADAL" clId="{B0DC075A-5D29-4B1B-9167-61C60196143F}" dt="2026-08-06T15:38:30.392" v="31" actId="22"/>
          <ac:spMkLst>
            <pc:docMk/>
            <pc:sldMk cId="505117589" sldId="287"/>
            <ac:spMk id="4" creationId="{EB82FB71-645C-24F4-445F-558EA4839D89}"/>
          </ac:spMkLst>
        </pc:spChg>
        <pc:spChg chg="mod">
          <ac:chgData name="Lisa Moynes" userId="a2689560-30b5-4a46-afdb-7a699d6b0ac2" providerId="ADAL" clId="{B0DC075A-5D29-4B1B-9167-61C60196143F}" dt="2026-08-07T12:56:32.689" v="409" actId="1076"/>
          <ac:spMkLst>
            <pc:docMk/>
            <pc:sldMk cId="505117589" sldId="287"/>
            <ac:spMk id="6" creationId="{297E12AB-4CA8-A278-52D1-1F32A77E6745}"/>
          </ac:spMkLst>
        </pc:spChg>
        <pc:spChg chg="add mod">
          <ac:chgData name="Lisa Moynes" userId="a2689560-30b5-4a46-afdb-7a699d6b0ac2" providerId="ADAL" clId="{B0DC075A-5D29-4B1B-9167-61C60196143F}" dt="2026-08-07T12:53:29.749" v="377" actId="20577"/>
          <ac:spMkLst>
            <pc:docMk/>
            <pc:sldMk cId="505117589" sldId="287"/>
            <ac:spMk id="11" creationId="{5AFE4B0C-9AB8-6054-3875-8ECBCE2B18DF}"/>
          </ac:spMkLst>
        </pc:spChg>
      </pc:sldChg>
      <pc:sldChg chg="addSp delSp modSp mod">
        <pc:chgData name="Lisa Moynes" userId="a2689560-30b5-4a46-afdb-7a699d6b0ac2" providerId="ADAL" clId="{B0DC075A-5D29-4B1B-9167-61C60196143F}" dt="2026-08-07T12:55:37.664" v="400" actId="1076"/>
        <pc:sldMkLst>
          <pc:docMk/>
          <pc:sldMk cId="1768745131" sldId="292"/>
        </pc:sldMkLst>
        <pc:spChg chg="add del mod">
          <ac:chgData name="Lisa Moynes" userId="a2689560-30b5-4a46-afdb-7a699d6b0ac2" providerId="ADAL" clId="{B0DC075A-5D29-4B1B-9167-61C60196143F}" dt="2026-08-07T12:55:37.664" v="400" actId="1076"/>
          <ac:spMkLst>
            <pc:docMk/>
            <pc:sldMk cId="1768745131" sldId="292"/>
            <ac:spMk id="5" creationId="{D802B871-E36A-3120-A4D4-8E50697AD2EE}"/>
          </ac:spMkLst>
        </pc:spChg>
        <pc:spChg chg="add">
          <ac:chgData name="Lisa Moynes" userId="a2689560-30b5-4a46-afdb-7a699d6b0ac2" providerId="ADAL" clId="{B0DC075A-5D29-4B1B-9167-61C60196143F}" dt="2026-08-06T15:38:29.031" v="30" actId="22"/>
          <ac:spMkLst>
            <pc:docMk/>
            <pc:sldMk cId="1768745131" sldId="292"/>
            <ac:spMk id="6" creationId="{7DFB4BA4-F68D-1FF8-AB68-8C17585C5C20}"/>
          </ac:spMkLst>
        </pc:spChg>
        <pc:spChg chg="add mod">
          <ac:chgData name="Lisa Moynes" userId="a2689560-30b5-4a46-afdb-7a699d6b0ac2" providerId="ADAL" clId="{B0DC075A-5D29-4B1B-9167-61C60196143F}" dt="2026-08-07T12:53:21.465" v="373" actId="255"/>
          <ac:spMkLst>
            <pc:docMk/>
            <pc:sldMk cId="1768745131" sldId="292"/>
            <ac:spMk id="8" creationId="{2CB3E2A4-EAFD-5C2A-813A-B25F861731B3}"/>
          </ac:spMkLst>
        </pc:spChg>
      </pc:sldChg>
      <pc:sldChg chg="addSp delSp modSp mod">
        <pc:chgData name="Lisa Moynes" userId="a2689560-30b5-4a46-afdb-7a699d6b0ac2" providerId="ADAL" clId="{B0DC075A-5D29-4B1B-9167-61C60196143F}" dt="2026-08-07T12:56:58.351" v="415" actId="478"/>
        <pc:sldMkLst>
          <pc:docMk/>
          <pc:sldMk cId="3200646787" sldId="293"/>
        </pc:sldMkLst>
        <pc:spChg chg="mod">
          <ac:chgData name="Lisa Moynes" userId="a2689560-30b5-4a46-afdb-7a699d6b0ac2" providerId="ADAL" clId="{B0DC075A-5D29-4B1B-9167-61C60196143F}" dt="2026-08-07T12:56:48.897" v="413" actId="1076"/>
          <ac:spMkLst>
            <pc:docMk/>
            <pc:sldMk cId="3200646787" sldId="293"/>
            <ac:spMk id="4" creationId="{D1F64992-2B29-5A9C-38CA-19E010D22DC8}"/>
          </ac:spMkLst>
        </pc:spChg>
        <pc:spChg chg="add">
          <ac:chgData name="Lisa Moynes" userId="a2689560-30b5-4a46-afdb-7a699d6b0ac2" providerId="ADAL" clId="{B0DC075A-5D29-4B1B-9167-61C60196143F}" dt="2026-08-06T15:38:31.083" v="32" actId="22"/>
          <ac:spMkLst>
            <pc:docMk/>
            <pc:sldMk cId="3200646787" sldId="293"/>
            <ac:spMk id="6" creationId="{23704F58-A019-479A-3577-73BD974EDF79}"/>
          </ac:spMkLst>
        </pc:spChg>
        <pc:spChg chg="add mod">
          <ac:chgData name="Lisa Moynes" userId="a2689560-30b5-4a46-afdb-7a699d6b0ac2" providerId="ADAL" clId="{B0DC075A-5D29-4B1B-9167-61C60196143F}" dt="2026-08-07T12:53:36.905" v="378" actId="255"/>
          <ac:spMkLst>
            <pc:docMk/>
            <pc:sldMk cId="3200646787" sldId="293"/>
            <ac:spMk id="8" creationId="{45A1DD8B-98AD-DF27-961A-723181C8226E}"/>
          </ac:spMkLst>
        </pc:spChg>
      </pc:sldChg>
      <pc:sldChg chg="addSp delSp modSp mod">
        <pc:chgData name="Lisa Moynes" userId="a2689560-30b5-4a46-afdb-7a699d6b0ac2" providerId="ADAL" clId="{B0DC075A-5D29-4B1B-9167-61C60196143F}" dt="2026-08-12T15:51:58.796" v="462" actId="20577"/>
        <pc:sldMkLst>
          <pc:docMk/>
          <pc:sldMk cId="2711737562" sldId="295"/>
        </pc:sldMkLst>
        <pc:spChg chg="add">
          <ac:chgData name="Lisa Moynes" userId="a2689560-30b5-4a46-afdb-7a699d6b0ac2" providerId="ADAL" clId="{B0DC075A-5D29-4B1B-9167-61C60196143F}" dt="2026-08-06T15:38:41.851" v="41" actId="22"/>
          <ac:spMkLst>
            <pc:docMk/>
            <pc:sldMk cId="2711737562" sldId="295"/>
            <ac:spMk id="5" creationId="{38C722BD-FE81-338B-A4E1-C21449336658}"/>
          </ac:spMkLst>
        </pc:spChg>
        <pc:spChg chg="add">
          <ac:chgData name="Lisa Moynes" userId="a2689560-30b5-4a46-afdb-7a699d6b0ac2" providerId="ADAL" clId="{B0DC075A-5D29-4B1B-9167-61C60196143F}" dt="2026-08-06T15:38:56.774" v="44" actId="22"/>
          <ac:spMkLst>
            <pc:docMk/>
            <pc:sldMk cId="2711737562" sldId="295"/>
            <ac:spMk id="9" creationId="{7DEA6D41-86BE-ED43-A368-202768370EE9}"/>
          </ac:spMkLst>
        </pc:spChg>
        <pc:spChg chg="add mod">
          <ac:chgData name="Lisa Moynes" userId="a2689560-30b5-4a46-afdb-7a699d6b0ac2" providerId="ADAL" clId="{B0DC075A-5D29-4B1B-9167-61C60196143F}" dt="2026-08-12T15:51:58.796" v="462" actId="20577"/>
          <ac:spMkLst>
            <pc:docMk/>
            <pc:sldMk cId="2711737562" sldId="295"/>
            <ac:spMk id="13" creationId="{67676524-35DF-E24F-916F-4AA1FF59C965}"/>
          </ac:spMkLst>
        </pc:spChg>
        <pc:picChg chg="add">
          <ac:chgData name="Lisa Moynes" userId="a2689560-30b5-4a46-afdb-7a699d6b0ac2" providerId="ADAL" clId="{B0DC075A-5D29-4B1B-9167-61C60196143F}" dt="2026-08-06T15:38:56.774" v="44" actId="22"/>
          <ac:picMkLst>
            <pc:docMk/>
            <pc:sldMk cId="2711737562" sldId="295"/>
            <ac:picMk id="11" creationId="{AE93EC1A-4D7C-46B1-5C22-B3266EA7435B}"/>
          </ac:picMkLst>
        </pc:picChg>
      </pc:sldChg>
      <pc:sldChg chg="addSp delSp modSp mod">
        <pc:chgData name="Lisa Moynes" userId="a2689560-30b5-4a46-afdb-7a699d6b0ac2" providerId="ADAL" clId="{B0DC075A-5D29-4B1B-9167-61C60196143F}" dt="2026-08-07T12:53:11.585" v="371" actId="255"/>
        <pc:sldMkLst>
          <pc:docMk/>
          <pc:sldMk cId="2798886981" sldId="297"/>
        </pc:sldMkLst>
        <pc:spChg chg="add">
          <ac:chgData name="Lisa Moynes" userId="a2689560-30b5-4a46-afdb-7a699d6b0ac2" providerId="ADAL" clId="{B0DC075A-5D29-4B1B-9167-61C60196143F}" dt="2026-08-06T15:38:26.710" v="28" actId="22"/>
          <ac:spMkLst>
            <pc:docMk/>
            <pc:sldMk cId="2798886981" sldId="297"/>
            <ac:spMk id="3" creationId="{F0D08D29-B3B1-DA10-4F44-261CAC428764}"/>
          </ac:spMkLst>
        </pc:spChg>
        <pc:spChg chg="add mod">
          <ac:chgData name="Lisa Moynes" userId="a2689560-30b5-4a46-afdb-7a699d6b0ac2" providerId="ADAL" clId="{B0DC075A-5D29-4B1B-9167-61C60196143F}" dt="2026-08-07T12:53:11.585" v="371" actId="255"/>
          <ac:spMkLst>
            <pc:docMk/>
            <pc:sldMk cId="2798886981" sldId="297"/>
            <ac:spMk id="27" creationId="{05BAD33D-4E75-EE49-43B3-F165F6184315}"/>
          </ac:spMkLst>
        </pc:spChg>
        <pc:spChg chg="add">
          <ac:chgData name="Lisa Moynes" userId="a2689560-30b5-4a46-afdb-7a699d6b0ac2" providerId="ADAL" clId="{B0DC075A-5D29-4B1B-9167-61C60196143F}" dt="2026-08-06T15:40:41.511" v="99" actId="22"/>
          <ac:spMkLst>
            <pc:docMk/>
            <pc:sldMk cId="2798886981" sldId="297"/>
            <ac:spMk id="29" creationId="{64CAA767-52DC-F5A4-8DA9-9B30EFB59060}"/>
          </ac:spMkLst>
        </pc:spChg>
        <pc:spChg chg="add">
          <ac:chgData name="Lisa Moynes" userId="a2689560-30b5-4a46-afdb-7a699d6b0ac2" providerId="ADAL" clId="{B0DC075A-5D29-4B1B-9167-61C60196143F}" dt="2026-08-06T15:40:41.511" v="99" actId="22"/>
          <ac:spMkLst>
            <pc:docMk/>
            <pc:sldMk cId="2798886981" sldId="297"/>
            <ac:spMk id="31" creationId="{8E83387B-5340-37EC-A521-13784BD89C61}"/>
          </ac:spMkLst>
        </pc:spChg>
        <pc:spChg chg="add">
          <ac:chgData name="Lisa Moynes" userId="a2689560-30b5-4a46-afdb-7a699d6b0ac2" providerId="ADAL" clId="{B0DC075A-5D29-4B1B-9167-61C60196143F}" dt="2026-08-06T15:40:41.511" v="99" actId="22"/>
          <ac:spMkLst>
            <pc:docMk/>
            <pc:sldMk cId="2798886981" sldId="297"/>
            <ac:spMk id="33" creationId="{BD904A09-F55C-D4FB-8262-5983FE1BFF5B}"/>
          </ac:spMkLst>
        </pc:spChg>
        <pc:spChg chg="add">
          <ac:chgData name="Lisa Moynes" userId="a2689560-30b5-4a46-afdb-7a699d6b0ac2" providerId="ADAL" clId="{B0DC075A-5D29-4B1B-9167-61C60196143F}" dt="2026-08-06T15:40:41.511" v="99" actId="22"/>
          <ac:spMkLst>
            <pc:docMk/>
            <pc:sldMk cId="2798886981" sldId="297"/>
            <ac:spMk id="35" creationId="{89A6F4F3-6302-A122-3153-2E9D781F130F}"/>
          </ac:spMkLst>
        </pc:spChg>
        <pc:spChg chg="add">
          <ac:chgData name="Lisa Moynes" userId="a2689560-30b5-4a46-afdb-7a699d6b0ac2" providerId="ADAL" clId="{B0DC075A-5D29-4B1B-9167-61C60196143F}" dt="2026-08-06T15:40:41.511" v="99" actId="22"/>
          <ac:spMkLst>
            <pc:docMk/>
            <pc:sldMk cId="2798886981" sldId="297"/>
            <ac:spMk id="41" creationId="{50DC2B8D-35B8-6594-8188-E25BBBC6594F}"/>
          </ac:spMkLst>
        </pc:spChg>
        <pc:spChg chg="add">
          <ac:chgData name="Lisa Moynes" userId="a2689560-30b5-4a46-afdb-7a699d6b0ac2" providerId="ADAL" clId="{B0DC075A-5D29-4B1B-9167-61C60196143F}" dt="2026-08-06T15:40:41.511" v="99" actId="22"/>
          <ac:spMkLst>
            <pc:docMk/>
            <pc:sldMk cId="2798886981" sldId="297"/>
            <ac:spMk id="43" creationId="{D79EB92F-B2FB-AD25-B448-FD7EBB8AC54D}"/>
          </ac:spMkLst>
        </pc:spChg>
        <pc:spChg chg="add">
          <ac:chgData name="Lisa Moynes" userId="a2689560-30b5-4a46-afdb-7a699d6b0ac2" providerId="ADAL" clId="{B0DC075A-5D29-4B1B-9167-61C60196143F}" dt="2026-08-06T15:40:41.511" v="99" actId="22"/>
          <ac:spMkLst>
            <pc:docMk/>
            <pc:sldMk cId="2798886981" sldId="297"/>
            <ac:spMk id="45" creationId="{E9223B47-1E88-6725-AAD3-E0D6488C546F}"/>
          </ac:spMkLst>
        </pc:spChg>
        <pc:spChg chg="add">
          <ac:chgData name="Lisa Moynes" userId="a2689560-30b5-4a46-afdb-7a699d6b0ac2" providerId="ADAL" clId="{B0DC075A-5D29-4B1B-9167-61C60196143F}" dt="2026-08-06T15:40:41.511" v="99" actId="22"/>
          <ac:spMkLst>
            <pc:docMk/>
            <pc:sldMk cId="2798886981" sldId="297"/>
            <ac:spMk id="49" creationId="{365B277B-3232-04C8-D283-63A2450C3BC2}"/>
          </ac:spMkLst>
        </pc:spChg>
        <pc:spChg chg="add">
          <ac:chgData name="Lisa Moynes" userId="a2689560-30b5-4a46-afdb-7a699d6b0ac2" providerId="ADAL" clId="{B0DC075A-5D29-4B1B-9167-61C60196143F}" dt="2026-08-06T15:40:41.511" v="99" actId="22"/>
          <ac:spMkLst>
            <pc:docMk/>
            <pc:sldMk cId="2798886981" sldId="297"/>
            <ac:spMk id="53" creationId="{6F8006AA-7AEA-9E6E-E884-E67069F8BE06}"/>
          </ac:spMkLst>
        </pc:spChg>
      </pc:sldChg>
      <pc:sldChg chg="addSp delSp modSp add del mod">
        <pc:chgData name="Lisa Moynes" userId="a2689560-30b5-4a46-afdb-7a699d6b0ac2" providerId="ADAL" clId="{B0DC075A-5D29-4B1B-9167-61C60196143F}" dt="2026-08-07T12:53:49.132" v="380" actId="255"/>
        <pc:sldMkLst>
          <pc:docMk/>
          <pc:sldMk cId="3742778869" sldId="298"/>
        </pc:sldMkLst>
        <pc:spChg chg="add">
          <ac:chgData name="Lisa Moynes" userId="a2689560-30b5-4a46-afdb-7a699d6b0ac2" providerId="ADAL" clId="{B0DC075A-5D29-4B1B-9167-61C60196143F}" dt="2026-08-06T15:38:33.705" v="35" actId="22"/>
          <ac:spMkLst>
            <pc:docMk/>
            <pc:sldMk cId="3742778869" sldId="298"/>
            <ac:spMk id="4" creationId="{F6623F12-B56B-7E60-BC2E-2CD947AACF4C}"/>
          </ac:spMkLst>
        </pc:spChg>
        <pc:spChg chg="add mod">
          <ac:chgData name="Lisa Moynes" userId="a2689560-30b5-4a46-afdb-7a699d6b0ac2" providerId="ADAL" clId="{B0DC075A-5D29-4B1B-9167-61C60196143F}" dt="2026-08-07T12:53:49.132" v="380" actId="255"/>
          <ac:spMkLst>
            <pc:docMk/>
            <pc:sldMk cId="3742778869" sldId="298"/>
            <ac:spMk id="9" creationId="{380A6B7C-3537-5245-16AA-8B55303D9622}"/>
          </ac:spMkLst>
        </pc:spChg>
        <pc:picChg chg="add">
          <ac:chgData name="Lisa Moynes" userId="a2689560-30b5-4a46-afdb-7a699d6b0ac2" providerId="ADAL" clId="{B0DC075A-5D29-4B1B-9167-61C60196143F}" dt="2026-08-06T15:41:55.634" v="126" actId="22"/>
          <ac:picMkLst>
            <pc:docMk/>
            <pc:sldMk cId="3742778869" sldId="298"/>
            <ac:picMk id="11" creationId="{FB03F96E-5F00-DABC-DF51-E9F3CE52BEB0}"/>
          </ac:picMkLst>
        </pc:picChg>
      </pc:sldChg>
      <pc:sldChg chg="addSp delSp modSp mod">
        <pc:chgData name="Lisa Moynes" userId="a2689560-30b5-4a46-afdb-7a699d6b0ac2" providerId="ADAL" clId="{B0DC075A-5D29-4B1B-9167-61C60196143F}" dt="2026-08-07T12:58:41.777" v="460" actId="6549"/>
        <pc:sldMkLst>
          <pc:docMk/>
          <pc:sldMk cId="739169159" sldId="299"/>
        </pc:sldMkLst>
        <pc:spChg chg="add">
          <ac:chgData name="Lisa Moynes" userId="a2689560-30b5-4a46-afdb-7a699d6b0ac2" providerId="ADAL" clId="{B0DC075A-5D29-4B1B-9167-61C60196143F}" dt="2026-08-06T15:38:39.292" v="39" actId="22"/>
          <ac:spMkLst>
            <pc:docMk/>
            <pc:sldMk cId="739169159" sldId="299"/>
            <ac:spMk id="5" creationId="{B67A65D0-EED7-2AC0-567D-7A2BB643AAF4}"/>
          </ac:spMkLst>
        </pc:spChg>
        <pc:spChg chg="mod">
          <ac:chgData name="Lisa Moynes" userId="a2689560-30b5-4a46-afdb-7a699d6b0ac2" providerId="ADAL" clId="{B0DC075A-5D29-4B1B-9167-61C60196143F}" dt="2026-08-07T12:58:41.777" v="460" actId="6549"/>
          <ac:spMkLst>
            <pc:docMk/>
            <pc:sldMk cId="739169159" sldId="299"/>
            <ac:spMk id="6" creationId="{BFAEDEC9-AEB0-6A24-B285-D45906EDAA59}"/>
          </ac:spMkLst>
        </pc:spChg>
        <pc:spChg chg="add mod">
          <ac:chgData name="Lisa Moynes" userId="a2689560-30b5-4a46-afdb-7a699d6b0ac2" providerId="ADAL" clId="{B0DC075A-5D29-4B1B-9167-61C60196143F}" dt="2026-08-07T12:54:20.280" v="392" actId="255"/>
          <ac:spMkLst>
            <pc:docMk/>
            <pc:sldMk cId="739169159" sldId="299"/>
            <ac:spMk id="8" creationId="{5300236F-1F17-48C1-E15E-F53068E4FC66}"/>
          </ac:spMkLst>
        </pc:spChg>
      </pc:sldChg>
      <pc:sldChg chg="addSp delSp modSp mod">
        <pc:chgData name="Lisa Moynes" userId="a2689560-30b5-4a46-afdb-7a699d6b0ac2" providerId="ADAL" clId="{B0DC075A-5D29-4B1B-9167-61C60196143F}" dt="2026-08-07T12:57:42.365" v="433" actId="478"/>
        <pc:sldMkLst>
          <pc:docMk/>
          <pc:sldMk cId="834084989" sldId="300"/>
        </pc:sldMkLst>
        <pc:spChg chg="add">
          <ac:chgData name="Lisa Moynes" userId="a2689560-30b5-4a46-afdb-7a699d6b0ac2" providerId="ADAL" clId="{B0DC075A-5D29-4B1B-9167-61C60196143F}" dt="2026-08-06T15:38:35.076" v="36" actId="22"/>
          <ac:spMkLst>
            <pc:docMk/>
            <pc:sldMk cId="834084989" sldId="300"/>
            <ac:spMk id="4" creationId="{D737A593-06DE-B9E4-4974-58100B57DB16}"/>
          </ac:spMkLst>
        </pc:spChg>
        <pc:spChg chg="mod">
          <ac:chgData name="Lisa Moynes" userId="a2689560-30b5-4a46-afdb-7a699d6b0ac2" providerId="ADAL" clId="{B0DC075A-5D29-4B1B-9167-61C60196143F}" dt="2026-08-07T12:57:40.411" v="432" actId="1076"/>
          <ac:spMkLst>
            <pc:docMk/>
            <pc:sldMk cId="834084989" sldId="300"/>
            <ac:spMk id="6" creationId="{140B392A-596D-08D8-E606-95751F148C93}"/>
          </ac:spMkLst>
        </pc:spChg>
        <pc:spChg chg="add mod">
          <ac:chgData name="Lisa Moynes" userId="a2689560-30b5-4a46-afdb-7a699d6b0ac2" providerId="ADAL" clId="{B0DC075A-5D29-4B1B-9167-61C60196143F}" dt="2026-08-07T12:53:57.724" v="384" actId="20577"/>
          <ac:spMkLst>
            <pc:docMk/>
            <pc:sldMk cId="834084989" sldId="300"/>
            <ac:spMk id="9" creationId="{88D8A912-4C78-375E-FE52-2889A70D27F5}"/>
          </ac:spMkLst>
        </pc:spChg>
      </pc:sldChg>
      <pc:sldChg chg="addSp delSp modSp mod">
        <pc:chgData name="Lisa Moynes" userId="a2689560-30b5-4a46-afdb-7a699d6b0ac2" providerId="ADAL" clId="{B0DC075A-5D29-4B1B-9167-61C60196143F}" dt="2026-08-07T12:57:25.130" v="427" actId="478"/>
        <pc:sldMkLst>
          <pc:docMk/>
          <pc:sldMk cId="4243500607" sldId="301"/>
        </pc:sldMkLst>
        <pc:spChg chg="mod">
          <ac:chgData name="Lisa Moynes" userId="a2689560-30b5-4a46-afdb-7a699d6b0ac2" providerId="ADAL" clId="{B0DC075A-5D29-4B1B-9167-61C60196143F}" dt="2026-08-07T12:57:23.062" v="426" actId="1076"/>
          <ac:spMkLst>
            <pc:docMk/>
            <pc:sldMk cId="4243500607" sldId="301"/>
            <ac:spMk id="4" creationId="{A127F4A4-CB70-B617-C259-4B569E10CEDD}"/>
          </ac:spMkLst>
        </pc:spChg>
        <pc:spChg chg="add">
          <ac:chgData name="Lisa Moynes" userId="a2689560-30b5-4a46-afdb-7a699d6b0ac2" providerId="ADAL" clId="{B0DC075A-5D29-4B1B-9167-61C60196143F}" dt="2026-08-06T15:38:32.467" v="33" actId="22"/>
          <ac:spMkLst>
            <pc:docMk/>
            <pc:sldMk cId="4243500607" sldId="301"/>
            <ac:spMk id="6" creationId="{0758BE45-E33A-EBC3-D248-374934A5687F}"/>
          </ac:spMkLst>
        </pc:spChg>
        <pc:spChg chg="add mod">
          <ac:chgData name="Lisa Moynes" userId="a2689560-30b5-4a46-afdb-7a699d6b0ac2" providerId="ADAL" clId="{B0DC075A-5D29-4B1B-9167-61C60196143F}" dt="2026-08-07T12:53:42.466" v="379" actId="255"/>
          <ac:spMkLst>
            <pc:docMk/>
            <pc:sldMk cId="4243500607" sldId="301"/>
            <ac:spMk id="8" creationId="{74F499B6-12D8-26CA-82E5-AEB4C3F63EE2}"/>
          </ac:spMkLst>
        </pc:spChg>
      </pc:sldChg>
      <pc:sldChg chg="addSp delSp modSp mod">
        <pc:chgData name="Lisa Moynes" userId="a2689560-30b5-4a46-afdb-7a699d6b0ac2" providerId="ADAL" clId="{B0DC075A-5D29-4B1B-9167-61C60196143F}" dt="2026-08-07T12:57:57.605" v="437" actId="478"/>
        <pc:sldMkLst>
          <pc:docMk/>
          <pc:sldMk cId="727402238" sldId="302"/>
        </pc:sldMkLst>
        <pc:spChg chg="add">
          <ac:chgData name="Lisa Moynes" userId="a2689560-30b5-4a46-afdb-7a699d6b0ac2" providerId="ADAL" clId="{B0DC075A-5D29-4B1B-9167-61C60196143F}" dt="2026-08-06T15:38:38.010" v="38" actId="22"/>
          <ac:spMkLst>
            <pc:docMk/>
            <pc:sldMk cId="727402238" sldId="302"/>
            <ac:spMk id="4" creationId="{F43EB985-7D53-DD69-333A-601BFFA95008}"/>
          </ac:spMkLst>
        </pc:spChg>
        <pc:spChg chg="mod">
          <ac:chgData name="Lisa Moynes" userId="a2689560-30b5-4a46-afdb-7a699d6b0ac2" providerId="ADAL" clId="{B0DC075A-5D29-4B1B-9167-61C60196143F}" dt="2026-08-07T12:57:55.041" v="436" actId="1076"/>
          <ac:spMkLst>
            <pc:docMk/>
            <pc:sldMk cId="727402238" sldId="302"/>
            <ac:spMk id="6" creationId="{9531EE11-D319-9312-5C4F-A884B5E29258}"/>
          </ac:spMkLst>
        </pc:spChg>
        <pc:spChg chg="add mod">
          <ac:chgData name="Lisa Moynes" userId="a2689560-30b5-4a46-afdb-7a699d6b0ac2" providerId="ADAL" clId="{B0DC075A-5D29-4B1B-9167-61C60196143F}" dt="2026-08-07T12:54:14.468" v="391" actId="20577"/>
          <ac:spMkLst>
            <pc:docMk/>
            <pc:sldMk cId="727402238" sldId="302"/>
            <ac:spMk id="8" creationId="{03A46627-187B-0E32-C065-DB1C4CA5CFA4}"/>
          </ac:spMkLst>
        </pc:spChg>
      </pc:sldChg>
      <pc:sldChg chg="addSp delSp modSp mod">
        <pc:chgData name="Lisa Moynes" userId="a2689560-30b5-4a46-afdb-7a699d6b0ac2" providerId="ADAL" clId="{B0DC075A-5D29-4B1B-9167-61C60196143F}" dt="2026-08-07T12:54:05.823" v="385" actId="255"/>
        <pc:sldMkLst>
          <pc:docMk/>
          <pc:sldMk cId="1265943324" sldId="303"/>
        </pc:sldMkLst>
        <pc:spChg chg="add">
          <ac:chgData name="Lisa Moynes" userId="a2689560-30b5-4a46-afdb-7a699d6b0ac2" providerId="ADAL" clId="{B0DC075A-5D29-4B1B-9167-61C60196143F}" dt="2026-08-06T15:38:36.383" v="37" actId="22"/>
          <ac:spMkLst>
            <pc:docMk/>
            <pc:sldMk cId="1265943324" sldId="303"/>
            <ac:spMk id="5" creationId="{7D8EC8AE-1886-FEE8-BC44-D55AEB3E9D40}"/>
          </ac:spMkLst>
        </pc:spChg>
        <pc:spChg chg="add mod">
          <ac:chgData name="Lisa Moynes" userId="a2689560-30b5-4a46-afdb-7a699d6b0ac2" providerId="ADAL" clId="{B0DC075A-5D29-4B1B-9167-61C60196143F}" dt="2026-08-07T12:54:05.823" v="385" actId="255"/>
          <ac:spMkLst>
            <pc:docMk/>
            <pc:sldMk cId="1265943324" sldId="303"/>
            <ac:spMk id="8" creationId="{99E35A2F-571E-4843-2FDE-1AEF148D21B7}"/>
          </ac:spMkLst>
        </pc:spChg>
      </pc:sldChg>
      <pc:sldChg chg="addSp delSp modSp mod ord">
        <pc:chgData name="Lisa Moynes" userId="a2689560-30b5-4a46-afdb-7a699d6b0ac2" providerId="ADAL" clId="{B0DC075A-5D29-4B1B-9167-61C60196143F}" dt="2026-08-07T12:53:06.932" v="370" actId="255"/>
        <pc:sldMkLst>
          <pc:docMk/>
          <pc:sldMk cId="2922646961" sldId="304"/>
        </pc:sldMkLst>
        <pc:spChg chg="add">
          <ac:chgData name="Lisa Moynes" userId="a2689560-30b5-4a46-afdb-7a699d6b0ac2" providerId="ADAL" clId="{B0DC075A-5D29-4B1B-9167-61C60196143F}" dt="2026-08-06T15:38:40.510" v="40" actId="22"/>
          <ac:spMkLst>
            <pc:docMk/>
            <pc:sldMk cId="2922646961" sldId="304"/>
            <ac:spMk id="5" creationId="{9609CA78-8744-69F9-F1DE-521315CA6EE5}"/>
          </ac:spMkLst>
        </pc:spChg>
        <pc:spChg chg="mod">
          <ac:chgData name="Lisa Moynes" userId="a2689560-30b5-4a46-afdb-7a699d6b0ac2" providerId="ADAL" clId="{B0DC075A-5D29-4B1B-9167-61C60196143F}" dt="2026-08-06T15:39:45.027" v="56" actId="1076"/>
          <ac:spMkLst>
            <pc:docMk/>
            <pc:sldMk cId="2922646961" sldId="304"/>
            <ac:spMk id="6" creationId="{4ACB1B14-1454-BDA8-FFA3-C89008EDA656}"/>
          </ac:spMkLst>
        </pc:spChg>
        <pc:spChg chg="add mod">
          <ac:chgData name="Lisa Moynes" userId="a2689560-30b5-4a46-afdb-7a699d6b0ac2" providerId="ADAL" clId="{B0DC075A-5D29-4B1B-9167-61C60196143F}" dt="2026-08-07T12:53:06.932" v="370" actId="255"/>
          <ac:spMkLst>
            <pc:docMk/>
            <pc:sldMk cId="2922646961" sldId="304"/>
            <ac:spMk id="8" creationId="{3708F6F0-0450-AA80-EB82-19AF658DF68C}"/>
          </ac:spMkLst>
        </pc:spChg>
        <pc:picChg chg="add">
          <ac:chgData name="Lisa Moynes" userId="a2689560-30b5-4a46-afdb-7a699d6b0ac2" providerId="ADAL" clId="{B0DC075A-5D29-4B1B-9167-61C60196143F}" dt="2026-08-06T15:39:39.918" v="55" actId="22"/>
          <ac:picMkLst>
            <pc:docMk/>
            <pc:sldMk cId="2922646961" sldId="304"/>
            <ac:picMk id="11" creationId="{C8D52911-E9E4-A40F-47B1-16610664764B}"/>
          </ac:picMkLst>
        </pc:picChg>
      </pc:sldChg>
      <pc:sldChg chg="modSp add mod">
        <pc:chgData name="Lisa Moynes" userId="a2689560-30b5-4a46-afdb-7a699d6b0ac2" providerId="ADAL" clId="{B0DC075A-5D29-4B1B-9167-61C60196143F}" dt="2026-08-07T12:54:28.720" v="393" actId="255"/>
        <pc:sldMkLst>
          <pc:docMk/>
          <pc:sldMk cId="1267489091" sldId="305"/>
        </pc:sldMkLst>
        <pc:spChg chg="mod">
          <ac:chgData name="Lisa Moynes" userId="a2689560-30b5-4a46-afdb-7a699d6b0ac2" providerId="ADAL" clId="{B0DC075A-5D29-4B1B-9167-61C60196143F}" dt="2026-08-07T12:54:28.720" v="393" actId="255"/>
          <ac:spMkLst>
            <pc:docMk/>
            <pc:sldMk cId="1267489091" sldId="305"/>
            <ac:spMk id="8" creationId="{69FF3C50-1F45-8813-7AA5-35A8DDD3E37A}"/>
          </ac:spMkLst>
        </pc:spChg>
      </pc:sldChg>
    </pc:docChg>
  </pc:docChgLst>
  <pc:docChgLst>
    <pc:chgData name="Christine Muir - Scottish Recovery Network" userId="c9d6f7a0-dadc-4e57-8d60-49c201d8b396" providerId="ADAL" clId="{64FEA97F-F274-4B4A-97BA-999064643BA4}"/>
    <pc:docChg chg="modSld">
      <pc:chgData name="Christine Muir - Scottish Recovery Network" userId="c9d6f7a0-dadc-4e57-8d60-49c201d8b396" providerId="ADAL" clId="{64FEA97F-F274-4B4A-97BA-999064643BA4}" dt="2026-08-16T10:32:59.967" v="5" actId="20577"/>
      <pc:docMkLst>
        <pc:docMk/>
      </pc:docMkLst>
      <pc:sldChg chg="modSp mod">
        <pc:chgData name="Christine Muir - Scottish Recovery Network" userId="c9d6f7a0-dadc-4e57-8d60-49c201d8b396" providerId="ADAL" clId="{64FEA97F-F274-4B4A-97BA-999064643BA4}" dt="2026-08-16T10:31:50.586" v="1" actId="20577"/>
        <pc:sldMkLst>
          <pc:docMk/>
          <pc:sldMk cId="888210396" sldId="279"/>
        </pc:sldMkLst>
        <pc:spChg chg="mod">
          <ac:chgData name="Christine Muir - Scottish Recovery Network" userId="c9d6f7a0-dadc-4e57-8d60-49c201d8b396" providerId="ADAL" clId="{64FEA97F-F274-4B4A-97BA-999064643BA4}" dt="2026-08-16T10:31:50.586" v="1" actId="20577"/>
          <ac:spMkLst>
            <pc:docMk/>
            <pc:sldMk cId="888210396" sldId="279"/>
            <ac:spMk id="11" creationId="{956DB758-0419-126F-937E-E1E0527EE927}"/>
          </ac:spMkLst>
        </pc:spChg>
      </pc:sldChg>
      <pc:sldChg chg="modSp mod">
        <pc:chgData name="Christine Muir - Scottish Recovery Network" userId="c9d6f7a0-dadc-4e57-8d60-49c201d8b396" providerId="ADAL" clId="{64FEA97F-F274-4B4A-97BA-999064643BA4}" dt="2026-08-16T10:32:59.967" v="5" actId="20577"/>
        <pc:sldMkLst>
          <pc:docMk/>
          <pc:sldMk cId="1265943324" sldId="303"/>
        </pc:sldMkLst>
        <pc:spChg chg="mod">
          <ac:chgData name="Christine Muir - Scottish Recovery Network" userId="c9d6f7a0-dadc-4e57-8d60-49c201d8b396" providerId="ADAL" clId="{64FEA97F-F274-4B4A-97BA-999064643BA4}" dt="2026-08-16T10:32:59.967" v="5" actId="20577"/>
          <ac:spMkLst>
            <pc:docMk/>
            <pc:sldMk cId="1265943324" sldId="303"/>
            <ac:spMk id="8" creationId="{99E35A2F-571E-4843-2FDE-1AEF148D21B7}"/>
          </ac:spMkLst>
        </pc:spChg>
      </pc:sldChg>
    </pc:docChg>
  </pc:docChgLst>
  <pc:docChgLst>
    <pc:chgData name="Hannah Kane" userId="7d8e4ad1-d583-4ed0-87ae-6837887b7431" providerId="ADAL" clId="{15711AF7-5ACA-4029-967F-C9B84D1A2617}"/>
    <pc:docChg chg="custSel modSld">
      <pc:chgData name="Hannah Kane" userId="7d8e4ad1-d583-4ed0-87ae-6837887b7431" providerId="ADAL" clId="{15711AF7-5ACA-4029-967F-C9B84D1A2617}" dt="2026-08-24T15:16:23.476" v="35"/>
      <pc:docMkLst>
        <pc:docMk/>
      </pc:docMkLst>
      <pc:sldChg chg="modSp mod">
        <pc:chgData name="Hannah Kane" userId="7d8e4ad1-d583-4ed0-87ae-6837887b7431" providerId="ADAL" clId="{15711AF7-5ACA-4029-967F-C9B84D1A2617}" dt="2026-08-10T14:37:52.356" v="0" actId="207"/>
        <pc:sldMkLst>
          <pc:docMk/>
          <pc:sldMk cId="888210396" sldId="279"/>
        </pc:sldMkLst>
        <pc:spChg chg="mod">
          <ac:chgData name="Hannah Kane" userId="7d8e4ad1-d583-4ed0-87ae-6837887b7431" providerId="ADAL" clId="{15711AF7-5ACA-4029-967F-C9B84D1A2617}" dt="2026-08-10T14:37:52.356" v="0" actId="207"/>
          <ac:spMkLst>
            <pc:docMk/>
            <pc:sldMk cId="888210396" sldId="279"/>
            <ac:spMk id="7" creationId="{198ABE3B-9C64-5FD5-1744-B18F92481F40}"/>
          </ac:spMkLst>
        </pc:spChg>
      </pc:sldChg>
      <pc:sldChg chg="modSp mod">
        <pc:chgData name="Hannah Kane" userId="7d8e4ad1-d583-4ed0-87ae-6837887b7431" providerId="ADAL" clId="{15711AF7-5ACA-4029-967F-C9B84D1A2617}" dt="2026-08-10T14:38:13.263" v="3" actId="207"/>
        <pc:sldMkLst>
          <pc:docMk/>
          <pc:sldMk cId="3936433826" sldId="282"/>
        </pc:sldMkLst>
        <pc:spChg chg="mod">
          <ac:chgData name="Hannah Kane" userId="7d8e4ad1-d583-4ed0-87ae-6837887b7431" providerId="ADAL" clId="{15711AF7-5ACA-4029-967F-C9B84D1A2617}" dt="2026-08-10T14:38:13.263" v="3" actId="207"/>
          <ac:spMkLst>
            <pc:docMk/>
            <pc:sldMk cId="3936433826" sldId="282"/>
            <ac:spMk id="11" creationId="{0660EC10-41EC-EFB4-8C53-FA5D35D2360E}"/>
          </ac:spMkLst>
        </pc:spChg>
      </pc:sldChg>
      <pc:sldChg chg="modSp mod">
        <pc:chgData name="Hannah Kane" userId="7d8e4ad1-d583-4ed0-87ae-6837887b7431" providerId="ADAL" clId="{15711AF7-5ACA-4029-967F-C9B84D1A2617}" dt="2026-08-10T14:38:24.303" v="5" actId="207"/>
        <pc:sldMkLst>
          <pc:docMk/>
          <pc:sldMk cId="505117589" sldId="287"/>
        </pc:sldMkLst>
        <pc:spChg chg="mod">
          <ac:chgData name="Hannah Kane" userId="7d8e4ad1-d583-4ed0-87ae-6837887b7431" providerId="ADAL" clId="{15711AF7-5ACA-4029-967F-C9B84D1A2617}" dt="2026-08-10T14:38:24.303" v="5" actId="207"/>
          <ac:spMkLst>
            <pc:docMk/>
            <pc:sldMk cId="505117589" sldId="287"/>
            <ac:spMk id="11" creationId="{5AFE4B0C-9AB8-6054-3875-8ECBCE2B18DF}"/>
          </ac:spMkLst>
        </pc:spChg>
      </pc:sldChg>
      <pc:sldChg chg="modSp mod">
        <pc:chgData name="Hannah Kane" userId="7d8e4ad1-d583-4ed0-87ae-6837887b7431" providerId="ADAL" clId="{15711AF7-5ACA-4029-967F-C9B84D1A2617}" dt="2026-08-10T14:38:18.660" v="4" actId="207"/>
        <pc:sldMkLst>
          <pc:docMk/>
          <pc:sldMk cId="1768745131" sldId="292"/>
        </pc:sldMkLst>
        <pc:spChg chg="mod">
          <ac:chgData name="Hannah Kane" userId="7d8e4ad1-d583-4ed0-87ae-6837887b7431" providerId="ADAL" clId="{15711AF7-5ACA-4029-967F-C9B84D1A2617}" dt="2026-08-10T14:38:18.660" v="4" actId="207"/>
          <ac:spMkLst>
            <pc:docMk/>
            <pc:sldMk cId="1768745131" sldId="292"/>
            <ac:spMk id="8" creationId="{2CB3E2A4-EAFD-5C2A-813A-B25F861731B3}"/>
          </ac:spMkLst>
        </pc:spChg>
      </pc:sldChg>
      <pc:sldChg chg="modSp mod">
        <pc:chgData name="Hannah Kane" userId="7d8e4ad1-d583-4ed0-87ae-6837887b7431" providerId="ADAL" clId="{15711AF7-5ACA-4029-967F-C9B84D1A2617}" dt="2026-08-10T14:39:17.916" v="6" actId="207"/>
        <pc:sldMkLst>
          <pc:docMk/>
          <pc:sldMk cId="3200646787" sldId="293"/>
        </pc:sldMkLst>
        <pc:spChg chg="mod">
          <ac:chgData name="Hannah Kane" userId="7d8e4ad1-d583-4ed0-87ae-6837887b7431" providerId="ADAL" clId="{15711AF7-5ACA-4029-967F-C9B84D1A2617}" dt="2026-08-10T14:39:17.916" v="6" actId="207"/>
          <ac:spMkLst>
            <pc:docMk/>
            <pc:sldMk cId="3200646787" sldId="293"/>
            <ac:spMk id="8" creationId="{45A1DD8B-98AD-DF27-961A-723181C8226E}"/>
          </ac:spMkLst>
        </pc:spChg>
      </pc:sldChg>
      <pc:sldChg chg="modSp mod">
        <pc:chgData name="Hannah Kane" userId="7d8e4ad1-d583-4ed0-87ae-6837887b7431" providerId="ADAL" clId="{15711AF7-5ACA-4029-967F-C9B84D1A2617}" dt="2026-08-10T14:40:10.609" v="14" actId="207"/>
        <pc:sldMkLst>
          <pc:docMk/>
          <pc:sldMk cId="2711737562" sldId="295"/>
        </pc:sldMkLst>
        <pc:spChg chg="mod">
          <ac:chgData name="Hannah Kane" userId="7d8e4ad1-d583-4ed0-87ae-6837887b7431" providerId="ADAL" clId="{15711AF7-5ACA-4029-967F-C9B84D1A2617}" dt="2026-08-10T14:40:10.609" v="14" actId="207"/>
          <ac:spMkLst>
            <pc:docMk/>
            <pc:sldMk cId="2711737562" sldId="295"/>
            <ac:spMk id="13" creationId="{67676524-35DF-E24F-916F-4AA1FF59C965}"/>
          </ac:spMkLst>
        </pc:spChg>
      </pc:sldChg>
      <pc:sldChg chg="addSp modSp mod">
        <pc:chgData name="Hannah Kane" userId="7d8e4ad1-d583-4ed0-87ae-6837887b7431" providerId="ADAL" clId="{15711AF7-5ACA-4029-967F-C9B84D1A2617}" dt="2026-08-17T12:52:17.558" v="33" actId="14100"/>
        <pc:sldMkLst>
          <pc:docMk/>
          <pc:sldMk cId="2798886981" sldId="297"/>
        </pc:sldMkLst>
        <pc:spChg chg="add mod">
          <ac:chgData name="Hannah Kane" userId="7d8e4ad1-d583-4ed0-87ae-6837887b7431" providerId="ADAL" clId="{15711AF7-5ACA-4029-967F-C9B84D1A2617}" dt="2026-08-17T12:52:17.558" v="33" actId="14100"/>
          <ac:spMkLst>
            <pc:docMk/>
            <pc:sldMk cId="2798886981" sldId="297"/>
            <ac:spMk id="4" creationId="{933FCBD6-65C4-CB9B-744B-AF699F1CF943}"/>
          </ac:spMkLst>
        </pc:spChg>
        <pc:spChg chg="mod">
          <ac:chgData name="Hannah Kane" userId="7d8e4ad1-d583-4ed0-87ae-6837887b7431" providerId="ADAL" clId="{15711AF7-5ACA-4029-967F-C9B84D1A2617}" dt="2026-08-10T14:38:06.909" v="2" actId="207"/>
          <ac:spMkLst>
            <pc:docMk/>
            <pc:sldMk cId="2798886981" sldId="297"/>
            <ac:spMk id="27" creationId="{05BAD33D-4E75-EE49-43B3-F165F6184315}"/>
          </ac:spMkLst>
        </pc:spChg>
      </pc:sldChg>
      <pc:sldChg chg="modSp mod">
        <pc:chgData name="Hannah Kane" userId="7d8e4ad1-d583-4ed0-87ae-6837887b7431" providerId="ADAL" clId="{15711AF7-5ACA-4029-967F-C9B84D1A2617}" dt="2026-08-10T14:39:29.295" v="8" actId="207"/>
        <pc:sldMkLst>
          <pc:docMk/>
          <pc:sldMk cId="3742778869" sldId="298"/>
        </pc:sldMkLst>
        <pc:spChg chg="mod">
          <ac:chgData name="Hannah Kane" userId="7d8e4ad1-d583-4ed0-87ae-6837887b7431" providerId="ADAL" clId="{15711AF7-5ACA-4029-967F-C9B84D1A2617}" dt="2026-08-10T14:39:29.295" v="8" actId="207"/>
          <ac:spMkLst>
            <pc:docMk/>
            <pc:sldMk cId="3742778869" sldId="298"/>
            <ac:spMk id="9" creationId="{380A6B7C-3537-5245-16AA-8B55303D9622}"/>
          </ac:spMkLst>
        </pc:spChg>
      </pc:sldChg>
      <pc:sldChg chg="modSp mod">
        <pc:chgData name="Hannah Kane" userId="7d8e4ad1-d583-4ed0-87ae-6837887b7431" providerId="ADAL" clId="{15711AF7-5ACA-4029-967F-C9B84D1A2617}" dt="2026-08-10T14:39:59.641" v="12" actId="207"/>
        <pc:sldMkLst>
          <pc:docMk/>
          <pc:sldMk cId="739169159" sldId="299"/>
        </pc:sldMkLst>
        <pc:spChg chg="mod">
          <ac:chgData name="Hannah Kane" userId="7d8e4ad1-d583-4ed0-87ae-6837887b7431" providerId="ADAL" clId="{15711AF7-5ACA-4029-967F-C9B84D1A2617}" dt="2026-08-10T14:39:59.641" v="12" actId="207"/>
          <ac:spMkLst>
            <pc:docMk/>
            <pc:sldMk cId="739169159" sldId="299"/>
            <ac:spMk id="8" creationId="{5300236F-1F17-48C1-E15E-F53068E4FC66}"/>
          </ac:spMkLst>
        </pc:spChg>
      </pc:sldChg>
      <pc:sldChg chg="modSp mod">
        <pc:chgData name="Hannah Kane" userId="7d8e4ad1-d583-4ed0-87ae-6837887b7431" providerId="ADAL" clId="{15711AF7-5ACA-4029-967F-C9B84D1A2617}" dt="2026-08-10T14:39:36.199" v="9" actId="207"/>
        <pc:sldMkLst>
          <pc:docMk/>
          <pc:sldMk cId="834084989" sldId="300"/>
        </pc:sldMkLst>
        <pc:spChg chg="mod">
          <ac:chgData name="Hannah Kane" userId="7d8e4ad1-d583-4ed0-87ae-6837887b7431" providerId="ADAL" clId="{15711AF7-5ACA-4029-967F-C9B84D1A2617}" dt="2026-08-10T14:39:36.199" v="9" actId="207"/>
          <ac:spMkLst>
            <pc:docMk/>
            <pc:sldMk cId="834084989" sldId="300"/>
            <ac:spMk id="9" creationId="{88D8A912-4C78-375E-FE52-2889A70D27F5}"/>
          </ac:spMkLst>
        </pc:spChg>
      </pc:sldChg>
      <pc:sldChg chg="modSp mod">
        <pc:chgData name="Hannah Kane" userId="7d8e4ad1-d583-4ed0-87ae-6837887b7431" providerId="ADAL" clId="{15711AF7-5ACA-4029-967F-C9B84D1A2617}" dt="2026-08-10T14:39:22.922" v="7" actId="207"/>
        <pc:sldMkLst>
          <pc:docMk/>
          <pc:sldMk cId="4243500607" sldId="301"/>
        </pc:sldMkLst>
        <pc:spChg chg="mod">
          <ac:chgData name="Hannah Kane" userId="7d8e4ad1-d583-4ed0-87ae-6837887b7431" providerId="ADAL" clId="{15711AF7-5ACA-4029-967F-C9B84D1A2617}" dt="2026-08-10T14:39:22.922" v="7" actId="207"/>
          <ac:spMkLst>
            <pc:docMk/>
            <pc:sldMk cId="4243500607" sldId="301"/>
            <ac:spMk id="8" creationId="{74F499B6-12D8-26CA-82E5-AEB4C3F63EE2}"/>
          </ac:spMkLst>
        </pc:spChg>
      </pc:sldChg>
      <pc:sldChg chg="modSp mod">
        <pc:chgData name="Hannah Kane" userId="7d8e4ad1-d583-4ed0-87ae-6837887b7431" providerId="ADAL" clId="{15711AF7-5ACA-4029-967F-C9B84D1A2617}" dt="2026-08-10T14:39:53.020" v="11" actId="207"/>
        <pc:sldMkLst>
          <pc:docMk/>
          <pc:sldMk cId="727402238" sldId="302"/>
        </pc:sldMkLst>
        <pc:spChg chg="mod">
          <ac:chgData name="Hannah Kane" userId="7d8e4ad1-d583-4ed0-87ae-6837887b7431" providerId="ADAL" clId="{15711AF7-5ACA-4029-967F-C9B84D1A2617}" dt="2026-08-10T14:39:53.020" v="11" actId="207"/>
          <ac:spMkLst>
            <pc:docMk/>
            <pc:sldMk cId="727402238" sldId="302"/>
            <ac:spMk id="8" creationId="{03A46627-187B-0E32-C065-DB1C4CA5CFA4}"/>
          </ac:spMkLst>
        </pc:spChg>
      </pc:sldChg>
      <pc:sldChg chg="addSp delSp modSp mod delAnim modAnim">
        <pc:chgData name="Hannah Kane" userId="7d8e4ad1-d583-4ed0-87ae-6837887b7431" providerId="ADAL" clId="{15711AF7-5ACA-4029-967F-C9B84D1A2617}" dt="2026-08-24T15:16:23.476" v="35"/>
        <pc:sldMkLst>
          <pc:docMk/>
          <pc:sldMk cId="1265943324" sldId="303"/>
        </pc:sldMkLst>
        <pc:spChg chg="mod">
          <ac:chgData name="Hannah Kane" userId="7d8e4ad1-d583-4ed0-87ae-6837887b7431" providerId="ADAL" clId="{15711AF7-5ACA-4029-967F-C9B84D1A2617}" dt="2026-08-10T14:39:42.131" v="10" actId="207"/>
          <ac:spMkLst>
            <pc:docMk/>
            <pc:sldMk cId="1265943324" sldId="303"/>
            <ac:spMk id="8" creationId="{99E35A2F-571E-4843-2FDE-1AEF148D21B7}"/>
          </ac:spMkLst>
        </pc:spChg>
        <pc:picChg chg="add mod">
          <ac:chgData name="Hannah Kane" userId="7d8e4ad1-d583-4ed0-87ae-6837887b7431" providerId="ADAL" clId="{15711AF7-5ACA-4029-967F-C9B84D1A2617}" dt="2026-08-24T15:16:23.476" v="35"/>
          <ac:picMkLst>
            <pc:docMk/>
            <pc:sldMk cId="1265943324" sldId="303"/>
            <ac:picMk id="2" creationId="{C56CC5DF-B7E1-8DA1-7D69-2DB02E8F20AF}"/>
          </ac:picMkLst>
        </pc:picChg>
        <pc:picChg chg="del">
          <ac:chgData name="Hannah Kane" userId="7d8e4ad1-d583-4ed0-87ae-6837887b7431" providerId="ADAL" clId="{15711AF7-5ACA-4029-967F-C9B84D1A2617}" dt="2026-08-24T15:16:10.619" v="34" actId="478"/>
          <ac:picMkLst>
            <pc:docMk/>
            <pc:sldMk cId="1265943324" sldId="303"/>
            <ac:picMk id="4" creationId="{DC83C95B-C07F-8D70-9ED2-579104EEB804}"/>
          </ac:picMkLst>
        </pc:picChg>
      </pc:sldChg>
      <pc:sldChg chg="modSp mod">
        <pc:chgData name="Hannah Kane" userId="7d8e4ad1-d583-4ed0-87ae-6837887b7431" providerId="ADAL" clId="{15711AF7-5ACA-4029-967F-C9B84D1A2617}" dt="2026-08-10T14:38:00.967" v="1" actId="207"/>
        <pc:sldMkLst>
          <pc:docMk/>
          <pc:sldMk cId="2922646961" sldId="304"/>
        </pc:sldMkLst>
        <pc:spChg chg="mod">
          <ac:chgData name="Hannah Kane" userId="7d8e4ad1-d583-4ed0-87ae-6837887b7431" providerId="ADAL" clId="{15711AF7-5ACA-4029-967F-C9B84D1A2617}" dt="2026-08-10T14:38:00.967" v="1" actId="207"/>
          <ac:spMkLst>
            <pc:docMk/>
            <pc:sldMk cId="2922646961" sldId="304"/>
            <ac:spMk id="8" creationId="{3708F6F0-0450-AA80-EB82-19AF658DF68C}"/>
          </ac:spMkLst>
        </pc:spChg>
      </pc:sldChg>
      <pc:sldChg chg="modSp mod">
        <pc:chgData name="Hannah Kane" userId="7d8e4ad1-d583-4ed0-87ae-6837887b7431" providerId="ADAL" clId="{15711AF7-5ACA-4029-967F-C9B84D1A2617}" dt="2026-08-10T14:40:04.539" v="13" actId="207"/>
        <pc:sldMkLst>
          <pc:docMk/>
          <pc:sldMk cId="1267489091" sldId="305"/>
        </pc:sldMkLst>
        <pc:spChg chg="mod">
          <ac:chgData name="Hannah Kane" userId="7d8e4ad1-d583-4ed0-87ae-6837887b7431" providerId="ADAL" clId="{15711AF7-5ACA-4029-967F-C9B84D1A2617}" dt="2026-08-10T14:40:04.539" v="13" actId="207"/>
          <ac:spMkLst>
            <pc:docMk/>
            <pc:sldMk cId="1267489091" sldId="305"/>
            <ac:spMk id="8" creationId="{69FF3C50-1F45-8813-7AA5-35A8DDD3E37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9BB803-2E87-4214-896F-BB38A51A434C}" type="datetimeFigureOut">
              <a:rPr lang="en-US" smtClean="0"/>
              <a:t>8/24/2026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31D501-01CF-4507-A79F-1A351E666861}" type="slidenum">
              <a:rPr lang="en-US" smtClean="0"/>
              <a:t>‹#›</a:t>
            </a:fld>
            <a:endParaRPr lang="en-US"/>
          </a:p>
        </p:txBody>
      </p:sp>
    </p:spTree>
    <p:extLst>
      <p:ext uri="{BB962C8B-B14F-4D97-AF65-F5344CB8AC3E}">
        <p14:creationId xmlns:p14="http://schemas.microsoft.com/office/powerpoint/2010/main" val="8005334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90D78-716C-C533-DF52-9CF8C1543B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F2CA24-DEC7-95B6-1248-FD0F59FBBD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D2EE1F-2B0C-2F29-FE63-43A32EFABD9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ECDC9FD-9C2D-DCB5-14FC-0A6A255BCA29}"/>
              </a:ext>
            </a:extLst>
          </p:cNvPr>
          <p:cNvSpPr>
            <a:spLocks noGrp="1"/>
          </p:cNvSpPr>
          <p:nvPr>
            <p:ph type="sldNum" sz="quarter" idx="5"/>
          </p:nvPr>
        </p:nvSpPr>
        <p:spPr/>
        <p:txBody>
          <a:bodyPr/>
          <a:lstStyle/>
          <a:p>
            <a:fld id="{9531D501-01CF-4507-A79F-1A351E666861}" type="slidenum">
              <a:rPr lang="en-US" smtClean="0"/>
              <a:t>5</a:t>
            </a:fld>
            <a:endParaRPr lang="en-US"/>
          </a:p>
        </p:txBody>
      </p:sp>
    </p:spTree>
    <p:extLst>
      <p:ext uri="{BB962C8B-B14F-4D97-AF65-F5344CB8AC3E}">
        <p14:creationId xmlns:p14="http://schemas.microsoft.com/office/powerpoint/2010/main" val="10639859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44945D-645D-ACAD-C210-AF6297A049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B0DBB4-B5CB-5FF0-1A5A-18CDEAD651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6DD191-CC8E-9CFC-7589-C6E2555E4DF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504181C-E079-0EEE-3CAF-A06083509F5D}"/>
              </a:ext>
            </a:extLst>
          </p:cNvPr>
          <p:cNvSpPr>
            <a:spLocks noGrp="1"/>
          </p:cNvSpPr>
          <p:nvPr>
            <p:ph type="sldNum" sz="quarter" idx="5"/>
          </p:nvPr>
        </p:nvSpPr>
        <p:spPr/>
        <p:txBody>
          <a:bodyPr/>
          <a:lstStyle/>
          <a:p>
            <a:fld id="{9531D501-01CF-4507-A79F-1A351E666861}" type="slidenum">
              <a:rPr lang="en-US" smtClean="0"/>
              <a:t>7</a:t>
            </a:fld>
            <a:endParaRPr lang="en-US"/>
          </a:p>
        </p:txBody>
      </p:sp>
    </p:spTree>
    <p:extLst>
      <p:ext uri="{BB962C8B-B14F-4D97-AF65-F5344CB8AC3E}">
        <p14:creationId xmlns:p14="http://schemas.microsoft.com/office/powerpoint/2010/main" val="15854959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F6D084-78D9-C95A-B7A2-45DC024659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AB634C-6E6A-8ACB-4E79-A3C9643BC3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531805-AB19-C833-B823-5C2B5DCB688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4E06E54-C3E7-D779-DB36-BA04D1F1A621}"/>
              </a:ext>
            </a:extLst>
          </p:cNvPr>
          <p:cNvSpPr>
            <a:spLocks noGrp="1"/>
          </p:cNvSpPr>
          <p:nvPr>
            <p:ph type="sldNum" sz="quarter" idx="5"/>
          </p:nvPr>
        </p:nvSpPr>
        <p:spPr/>
        <p:txBody>
          <a:bodyPr/>
          <a:lstStyle/>
          <a:p>
            <a:fld id="{9531D501-01CF-4507-A79F-1A351E666861}" type="slidenum">
              <a:rPr lang="en-US" smtClean="0"/>
              <a:t>8</a:t>
            </a:fld>
            <a:endParaRPr lang="en-US"/>
          </a:p>
        </p:txBody>
      </p:sp>
    </p:spTree>
    <p:extLst>
      <p:ext uri="{BB962C8B-B14F-4D97-AF65-F5344CB8AC3E}">
        <p14:creationId xmlns:p14="http://schemas.microsoft.com/office/powerpoint/2010/main" val="22436025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6D8C1FB1-C591-7240-B819-086663B5B48F}" type="datetimeFigureOut">
              <a:rPr lang="en-GB" smtClean="0"/>
              <a:t>24/08/2026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77CB58-59AD-9547-98D0-5AFD7D1EB72C}" type="slidenum">
              <a:rPr lang="en-GB" smtClean="0"/>
              <a:t>‹#›</a:t>
            </a:fld>
            <a:endParaRPr lang="en-GB"/>
          </a:p>
        </p:txBody>
      </p:sp>
    </p:spTree>
    <p:extLst>
      <p:ext uri="{BB962C8B-B14F-4D97-AF65-F5344CB8AC3E}">
        <p14:creationId xmlns:p14="http://schemas.microsoft.com/office/powerpoint/2010/main" val="1584082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6D8C1FB1-C591-7240-B819-086663B5B48F}" type="datetimeFigureOut">
              <a:rPr lang="en-GB" smtClean="0"/>
              <a:t>24/08/2026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77CB58-59AD-9547-98D0-5AFD7D1EB72C}" type="slidenum">
              <a:rPr lang="en-GB" smtClean="0"/>
              <a:t>‹#›</a:t>
            </a:fld>
            <a:endParaRPr lang="en-GB"/>
          </a:p>
        </p:txBody>
      </p:sp>
    </p:spTree>
    <p:extLst>
      <p:ext uri="{BB962C8B-B14F-4D97-AF65-F5344CB8AC3E}">
        <p14:creationId xmlns:p14="http://schemas.microsoft.com/office/powerpoint/2010/main" val="36978175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6D8C1FB1-C591-7240-B819-086663B5B48F}" type="datetimeFigureOut">
              <a:rPr lang="en-GB" smtClean="0"/>
              <a:t>24/08/2026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77CB58-59AD-9547-98D0-5AFD7D1EB72C}" type="slidenum">
              <a:rPr lang="en-GB" smtClean="0"/>
              <a:t>‹#›</a:t>
            </a:fld>
            <a:endParaRPr lang="en-GB"/>
          </a:p>
        </p:txBody>
      </p:sp>
    </p:spTree>
    <p:extLst>
      <p:ext uri="{BB962C8B-B14F-4D97-AF65-F5344CB8AC3E}">
        <p14:creationId xmlns:p14="http://schemas.microsoft.com/office/powerpoint/2010/main" val="2134286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6D8C1FB1-C591-7240-B819-086663B5B48F}" type="datetimeFigureOut">
              <a:rPr lang="en-GB" smtClean="0"/>
              <a:t>24/08/2026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77CB58-59AD-9547-98D0-5AFD7D1EB72C}" type="slidenum">
              <a:rPr lang="en-GB" smtClean="0"/>
              <a:t>‹#›</a:t>
            </a:fld>
            <a:endParaRPr lang="en-GB"/>
          </a:p>
        </p:txBody>
      </p:sp>
    </p:spTree>
    <p:extLst>
      <p:ext uri="{BB962C8B-B14F-4D97-AF65-F5344CB8AC3E}">
        <p14:creationId xmlns:p14="http://schemas.microsoft.com/office/powerpoint/2010/main" val="354260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6D8C1FB1-C591-7240-B819-086663B5B48F}" type="datetimeFigureOut">
              <a:rPr lang="en-GB" smtClean="0"/>
              <a:t>24/08/2026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77CB58-59AD-9547-98D0-5AFD7D1EB72C}" type="slidenum">
              <a:rPr lang="en-GB" smtClean="0"/>
              <a:t>‹#›</a:t>
            </a:fld>
            <a:endParaRPr lang="en-GB"/>
          </a:p>
        </p:txBody>
      </p:sp>
    </p:spTree>
    <p:extLst>
      <p:ext uri="{BB962C8B-B14F-4D97-AF65-F5344CB8AC3E}">
        <p14:creationId xmlns:p14="http://schemas.microsoft.com/office/powerpoint/2010/main" val="3675189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6D8C1FB1-C591-7240-B819-086663B5B48F}" type="datetimeFigureOut">
              <a:rPr lang="en-GB" smtClean="0"/>
              <a:t>24/08/2026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F77CB58-59AD-9547-98D0-5AFD7D1EB72C}" type="slidenum">
              <a:rPr lang="en-GB" smtClean="0"/>
              <a:t>‹#›</a:t>
            </a:fld>
            <a:endParaRPr lang="en-GB"/>
          </a:p>
        </p:txBody>
      </p:sp>
    </p:spTree>
    <p:extLst>
      <p:ext uri="{BB962C8B-B14F-4D97-AF65-F5344CB8AC3E}">
        <p14:creationId xmlns:p14="http://schemas.microsoft.com/office/powerpoint/2010/main" val="17348066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6D8C1FB1-C591-7240-B819-086663B5B48F}" type="datetimeFigureOut">
              <a:rPr lang="en-GB" smtClean="0"/>
              <a:t>24/08/2026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F77CB58-59AD-9547-98D0-5AFD7D1EB72C}" type="slidenum">
              <a:rPr lang="en-GB" smtClean="0"/>
              <a:t>‹#›</a:t>
            </a:fld>
            <a:endParaRPr lang="en-GB"/>
          </a:p>
        </p:txBody>
      </p:sp>
    </p:spTree>
    <p:extLst>
      <p:ext uri="{BB962C8B-B14F-4D97-AF65-F5344CB8AC3E}">
        <p14:creationId xmlns:p14="http://schemas.microsoft.com/office/powerpoint/2010/main" val="24520940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6D8C1FB1-C591-7240-B819-086663B5B48F}" type="datetimeFigureOut">
              <a:rPr lang="en-GB" smtClean="0"/>
              <a:t>24/08/2026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F77CB58-59AD-9547-98D0-5AFD7D1EB72C}" type="slidenum">
              <a:rPr lang="en-GB" smtClean="0"/>
              <a:t>‹#›</a:t>
            </a:fld>
            <a:endParaRPr lang="en-GB"/>
          </a:p>
        </p:txBody>
      </p:sp>
    </p:spTree>
    <p:extLst>
      <p:ext uri="{BB962C8B-B14F-4D97-AF65-F5344CB8AC3E}">
        <p14:creationId xmlns:p14="http://schemas.microsoft.com/office/powerpoint/2010/main" val="2845157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8C1FB1-C591-7240-B819-086663B5B48F}" type="datetimeFigureOut">
              <a:rPr lang="en-GB" smtClean="0"/>
              <a:t>24/08/2026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F77CB58-59AD-9547-98D0-5AFD7D1EB72C}" type="slidenum">
              <a:rPr lang="en-GB" smtClean="0"/>
              <a:t>‹#›</a:t>
            </a:fld>
            <a:endParaRPr lang="en-GB"/>
          </a:p>
        </p:txBody>
      </p:sp>
    </p:spTree>
    <p:extLst>
      <p:ext uri="{BB962C8B-B14F-4D97-AF65-F5344CB8AC3E}">
        <p14:creationId xmlns:p14="http://schemas.microsoft.com/office/powerpoint/2010/main" val="29022360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6D8C1FB1-C591-7240-B819-086663B5B48F}" type="datetimeFigureOut">
              <a:rPr lang="en-GB" smtClean="0"/>
              <a:t>24/08/2026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F77CB58-59AD-9547-98D0-5AFD7D1EB72C}" type="slidenum">
              <a:rPr lang="en-GB" smtClean="0"/>
              <a:t>‹#›</a:t>
            </a:fld>
            <a:endParaRPr lang="en-GB"/>
          </a:p>
        </p:txBody>
      </p:sp>
    </p:spTree>
    <p:extLst>
      <p:ext uri="{BB962C8B-B14F-4D97-AF65-F5344CB8AC3E}">
        <p14:creationId xmlns:p14="http://schemas.microsoft.com/office/powerpoint/2010/main" val="4793077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6D8C1FB1-C591-7240-B819-086663B5B48F}" type="datetimeFigureOut">
              <a:rPr lang="en-GB" smtClean="0"/>
              <a:t>24/08/2026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F77CB58-59AD-9547-98D0-5AFD7D1EB72C}" type="slidenum">
              <a:rPr lang="en-GB" smtClean="0"/>
              <a:t>‹#›</a:t>
            </a:fld>
            <a:endParaRPr lang="en-GB"/>
          </a:p>
        </p:txBody>
      </p:sp>
    </p:spTree>
    <p:extLst>
      <p:ext uri="{BB962C8B-B14F-4D97-AF65-F5344CB8AC3E}">
        <p14:creationId xmlns:p14="http://schemas.microsoft.com/office/powerpoint/2010/main" val="450529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D8C1FB1-C591-7240-B819-086663B5B48F}" type="datetimeFigureOut">
              <a:rPr lang="en-GB" smtClean="0"/>
              <a:t>24/08/2026</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F77CB58-59AD-9547-98D0-5AFD7D1EB72C}" type="slidenum">
              <a:rPr lang="en-GB" smtClean="0"/>
              <a:t>‹#›</a:t>
            </a:fld>
            <a:endParaRPr lang="en-GB"/>
          </a:p>
        </p:txBody>
      </p:sp>
    </p:spTree>
    <p:extLst>
      <p:ext uri="{BB962C8B-B14F-4D97-AF65-F5344CB8AC3E}">
        <p14:creationId xmlns:p14="http://schemas.microsoft.com/office/powerpoint/2010/main" val="29046715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1.xml"/><Relationship Id="rId1" Type="http://schemas.openxmlformats.org/officeDocument/2006/relationships/video" Target="https://www.youtube.com/embed/hMFvd_N0HIY?feature=oembed"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DA2B-A8C5-16CB-69A6-5F286BF6B81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12CAFBF-A051-E0EF-687E-7BFA93A2F666}"/>
              </a:ext>
            </a:extLst>
          </p:cNvPr>
          <p:cNvSpPr txBox="1"/>
          <p:nvPr/>
        </p:nvSpPr>
        <p:spPr>
          <a:xfrm>
            <a:off x="1" y="6371597"/>
            <a:ext cx="9143999" cy="338554"/>
          </a:xfrm>
          <a:prstGeom prst="rect">
            <a:avLst/>
          </a:prstGeom>
          <a:noFill/>
        </p:spPr>
        <p:txBody>
          <a:bodyPr wrap="square" rtlCol="0">
            <a:spAutoFit/>
          </a:bodyPr>
          <a:lstStyle/>
          <a:p>
            <a:pPr algn="ctr"/>
            <a:r>
              <a:rPr lang="en-GB" sz="1600">
                <a:solidFill>
                  <a:schemeClr val="bg1"/>
                </a:solidFill>
                <a:effectLst/>
                <a:latin typeface="Verdana Pro Semibold" panose="020B0704030504040204" pitchFamily="34" charset="0"/>
                <a:ea typeface="Verdana" panose="020B0604030504040204" pitchFamily="34" charset="0"/>
              </a:rPr>
              <a:t>Module 2: T</a:t>
            </a:r>
            <a:r>
              <a:rPr lang="en-GB" sz="1600">
                <a:solidFill>
                  <a:schemeClr val="bg1"/>
                </a:solidFill>
                <a:latin typeface="Verdana Pro Semibold" panose="020B0704030504040204" pitchFamily="34" charset="0"/>
                <a:ea typeface="Verdana" panose="020B0604030504040204" pitchFamily="34" charset="0"/>
              </a:rPr>
              <a:t>he peer support relationship</a:t>
            </a:r>
            <a:endParaRPr lang="en-GB" sz="1600">
              <a:solidFill>
                <a:schemeClr val="bg1"/>
              </a:solidFill>
              <a:effectLst/>
              <a:latin typeface="Verdana Pro Semibold" panose="020B0704030504040204" pitchFamily="34" charset="0"/>
              <a:ea typeface="Verdana" panose="020B0604030504040204" pitchFamily="34" charset="0"/>
            </a:endParaRPr>
          </a:p>
        </p:txBody>
      </p:sp>
      <p:pic>
        <p:nvPicPr>
          <p:cNvPr id="10" name="Picture 9" descr="A white circle with a black background&#10;&#10;AI-generated content may be incorrect.">
            <a:extLst>
              <a:ext uri="{FF2B5EF4-FFF2-40B4-BE49-F238E27FC236}">
                <a16:creationId xmlns:a16="http://schemas.microsoft.com/office/drawing/2014/main" id="{64C02828-A2B3-B952-05C7-1CBE86D4F1A1}"/>
              </a:ext>
            </a:extLst>
          </p:cNvPr>
          <p:cNvPicPr>
            <a:picLocks noChangeAspect="1"/>
          </p:cNvPicPr>
          <p:nvPr/>
        </p:nvPicPr>
        <p:blipFill>
          <a:blip r:embed="rId2"/>
          <a:stretch>
            <a:fillRect/>
          </a:stretch>
        </p:blipFill>
        <p:spPr>
          <a:xfrm>
            <a:off x="7274991" y="5841758"/>
            <a:ext cx="1722177" cy="868393"/>
          </a:xfrm>
          <a:prstGeom prst="rect">
            <a:avLst/>
          </a:prstGeom>
        </p:spPr>
      </p:pic>
      <p:pic>
        <p:nvPicPr>
          <p:cNvPr id="4" name="Picture 3" descr="Logo of Scottish Recovery Network featuring a circular design with teal and orange segments alongside the organisation's name in teal text. The design suggests themes of connection and progress related to recovery support in Scotland.">
            <a:extLst>
              <a:ext uri="{FF2B5EF4-FFF2-40B4-BE49-F238E27FC236}">
                <a16:creationId xmlns:a16="http://schemas.microsoft.com/office/drawing/2014/main" id="{8E720797-3801-3D15-581E-2D3E5DCB547E}"/>
              </a:ext>
            </a:extLst>
          </p:cNvPr>
          <p:cNvPicPr>
            <a:picLocks noChangeAspect="1"/>
          </p:cNvPicPr>
          <p:nvPr/>
        </p:nvPicPr>
        <p:blipFill>
          <a:blip r:embed="rId3"/>
          <a:stretch>
            <a:fillRect/>
          </a:stretch>
        </p:blipFill>
        <p:spPr>
          <a:xfrm>
            <a:off x="6826552" y="366899"/>
            <a:ext cx="1761897" cy="890093"/>
          </a:xfrm>
          <a:prstGeom prst="rect">
            <a:avLst/>
          </a:prstGeom>
        </p:spPr>
      </p:pic>
      <p:sp>
        <p:nvSpPr>
          <p:cNvPr id="7" name="TextBox 6">
            <a:extLst>
              <a:ext uri="{FF2B5EF4-FFF2-40B4-BE49-F238E27FC236}">
                <a16:creationId xmlns:a16="http://schemas.microsoft.com/office/drawing/2014/main" id="{198ABE3B-9C64-5FD5-1744-B18F92481F40}"/>
              </a:ext>
            </a:extLst>
          </p:cNvPr>
          <p:cNvSpPr txBox="1"/>
          <p:nvPr/>
        </p:nvSpPr>
        <p:spPr>
          <a:xfrm>
            <a:off x="614372" y="1502081"/>
            <a:ext cx="8315097" cy="553998"/>
          </a:xfrm>
          <a:prstGeom prst="rect">
            <a:avLst/>
          </a:prstGeom>
          <a:noFill/>
        </p:spPr>
        <p:txBody>
          <a:bodyPr wrap="square" rtlCol="0">
            <a:spAutoFit/>
          </a:bodyPr>
          <a:lstStyle/>
          <a:p>
            <a:r>
              <a:rPr lang="en-GB" sz="3000" b="1">
                <a:solidFill>
                  <a:srgbClr val="E03A8D"/>
                </a:solidFill>
                <a:latin typeface="Verdana" panose="020B0604030504040204" pitchFamily="34" charset="0"/>
                <a:ea typeface="Verdana" panose="020B0604030504040204" pitchFamily="34" charset="0"/>
              </a:rPr>
              <a:t>Boundaries and personal limits</a:t>
            </a:r>
          </a:p>
        </p:txBody>
      </p:sp>
      <p:sp>
        <p:nvSpPr>
          <p:cNvPr id="11" name="TextBox 10">
            <a:extLst>
              <a:ext uri="{FF2B5EF4-FFF2-40B4-BE49-F238E27FC236}">
                <a16:creationId xmlns:a16="http://schemas.microsoft.com/office/drawing/2014/main" id="{956DB758-0419-126F-937E-E1E0527EE927}"/>
              </a:ext>
            </a:extLst>
          </p:cNvPr>
          <p:cNvSpPr txBox="1"/>
          <p:nvPr/>
        </p:nvSpPr>
        <p:spPr>
          <a:xfrm>
            <a:off x="718793" y="2752452"/>
            <a:ext cx="6466835" cy="954107"/>
          </a:xfrm>
          <a:prstGeom prst="rect">
            <a:avLst/>
          </a:prstGeom>
          <a:noFill/>
        </p:spPr>
        <p:txBody>
          <a:bodyPr wrap="none" rtlCol="0">
            <a:spAutoFit/>
          </a:bodyPr>
          <a:lstStyle/>
          <a:p>
            <a:r>
              <a:rPr lang="en-GB" sz="2800" b="1">
                <a:solidFill>
                  <a:srgbClr val="3D6681"/>
                </a:solidFill>
                <a:latin typeface="Verdana" panose="020B0604030504040204" pitchFamily="34" charset="0"/>
                <a:ea typeface="Verdana" panose="020B0604030504040204" pitchFamily="34" charset="0"/>
              </a:rPr>
              <a:t>Peer2Peer slides: module two, </a:t>
            </a:r>
          </a:p>
          <a:p>
            <a:r>
              <a:rPr lang="en-GB" sz="2800" b="1">
                <a:solidFill>
                  <a:srgbClr val="3D6681"/>
                </a:solidFill>
                <a:latin typeface="Verdana" panose="020B0604030504040204" pitchFamily="34" charset="0"/>
                <a:ea typeface="Verdana" panose="020B0604030504040204" pitchFamily="34" charset="0"/>
              </a:rPr>
              <a:t>session four</a:t>
            </a:r>
          </a:p>
        </p:txBody>
      </p:sp>
      <p:pic>
        <p:nvPicPr>
          <p:cNvPr id="13" name="Picture 12" descr="Abstract vector illustration showing six stylised human figures composed of colourful geometric shapes, including circles and semicircles in green, orange, pink, purple, blue, and yellow. Design highlights diversity and individuality through varied patterns and colour combinations across each figure.">
            <a:extLst>
              <a:ext uri="{FF2B5EF4-FFF2-40B4-BE49-F238E27FC236}">
                <a16:creationId xmlns:a16="http://schemas.microsoft.com/office/drawing/2014/main" id="{871B06BF-2875-01AD-8FD6-99DCF5233D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68040" y="3706559"/>
            <a:ext cx="2407920" cy="2407920"/>
          </a:xfrm>
          <a:prstGeom prst="rect">
            <a:avLst/>
          </a:prstGeom>
        </p:spPr>
      </p:pic>
    </p:spTree>
    <p:extLst>
      <p:ext uri="{BB962C8B-B14F-4D97-AF65-F5344CB8AC3E}">
        <p14:creationId xmlns:p14="http://schemas.microsoft.com/office/powerpoint/2010/main" val="8882103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558DBF-5B3A-0AF4-3873-804FF46A84A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9575045-D436-00C9-6375-8418706883E2}"/>
              </a:ext>
            </a:extLst>
          </p:cNvPr>
          <p:cNvSpPr txBox="1"/>
          <p:nvPr/>
        </p:nvSpPr>
        <p:spPr>
          <a:xfrm>
            <a:off x="1" y="5676653"/>
            <a:ext cx="9143999" cy="646331"/>
          </a:xfrm>
          <a:prstGeom prst="rect">
            <a:avLst/>
          </a:prstGeom>
          <a:noFill/>
        </p:spPr>
        <p:txBody>
          <a:bodyPr wrap="square" rtlCol="0">
            <a:spAutoFit/>
          </a:bodyPr>
          <a:lstStyle/>
          <a:p>
            <a:pPr algn="ctr"/>
            <a:r>
              <a:rPr lang="en-GB" sz="3600">
                <a:solidFill>
                  <a:schemeClr val="bg1"/>
                </a:solidFill>
                <a:effectLst/>
                <a:latin typeface="Verdana Pro Semibold" panose="020B0704030504040204" pitchFamily="34" charset="0"/>
                <a:ea typeface="Verdana" panose="020B0604030504040204" pitchFamily="34" charset="0"/>
              </a:rPr>
              <a:t>Break</a:t>
            </a:r>
          </a:p>
        </p:txBody>
      </p:sp>
      <p:sp>
        <p:nvSpPr>
          <p:cNvPr id="4" name="TextBox 3">
            <a:extLst>
              <a:ext uri="{FF2B5EF4-FFF2-40B4-BE49-F238E27FC236}">
                <a16:creationId xmlns:a16="http://schemas.microsoft.com/office/drawing/2014/main" id="{F6623F12-B56B-7E60-BC2E-2CD947AACF4C}"/>
              </a:ext>
            </a:extLst>
          </p:cNvPr>
          <p:cNvSpPr txBox="1"/>
          <p:nvPr/>
        </p:nvSpPr>
        <p:spPr>
          <a:xfrm>
            <a:off x="-32385" y="6519446"/>
            <a:ext cx="9208770" cy="338554"/>
          </a:xfrm>
          <a:prstGeom prst="rect">
            <a:avLst/>
          </a:prstGeom>
          <a:solidFill>
            <a:srgbClr val="3D6681"/>
          </a:solidFill>
          <a:ln>
            <a:solidFill>
              <a:srgbClr val="3D6681"/>
            </a:solidFill>
          </a:ln>
        </p:spPr>
        <p:txBody>
          <a:bodyPr wrap="square" rtlCol="0">
            <a:spAutoFit/>
          </a:bodyPr>
          <a:lstStyle/>
          <a:p>
            <a:r>
              <a:rPr lang="en-GB" sz="1600">
                <a:solidFill>
                  <a:schemeClr val="bg1"/>
                </a:solidFill>
                <a:effectLst/>
                <a:latin typeface="Verdana Pro Semibold" panose="020B0704030504040204" pitchFamily="34" charset="0"/>
                <a:ea typeface="Verdana" panose="020B0604030504040204" pitchFamily="34" charset="0"/>
              </a:rPr>
              <a:t>	Peer2Peer: Module two - </a:t>
            </a:r>
            <a:r>
              <a:rPr lang="en-GB" sz="1600">
                <a:solidFill>
                  <a:schemeClr val="bg1"/>
                </a:solidFill>
                <a:latin typeface="Verdana Pro Semibold" panose="020B0704030504040204" pitchFamily="34" charset="0"/>
                <a:ea typeface="Verdana" panose="020B0604030504040204" pitchFamily="34" charset="0"/>
              </a:rPr>
              <a:t>The peer support relationship</a:t>
            </a:r>
          </a:p>
        </p:txBody>
      </p:sp>
      <p:sp>
        <p:nvSpPr>
          <p:cNvPr id="9" name="TextBox 8">
            <a:extLst>
              <a:ext uri="{FF2B5EF4-FFF2-40B4-BE49-F238E27FC236}">
                <a16:creationId xmlns:a16="http://schemas.microsoft.com/office/drawing/2014/main" id="{380A6B7C-3537-5245-16AA-8B55303D9622}"/>
              </a:ext>
            </a:extLst>
          </p:cNvPr>
          <p:cNvSpPr txBox="1"/>
          <p:nvPr/>
        </p:nvSpPr>
        <p:spPr>
          <a:xfrm>
            <a:off x="-32385" y="240918"/>
            <a:ext cx="9144000" cy="492443"/>
          </a:xfrm>
          <a:prstGeom prst="rect">
            <a:avLst/>
          </a:prstGeom>
          <a:noFill/>
        </p:spPr>
        <p:txBody>
          <a:bodyPr wrap="square" rtlCol="0">
            <a:spAutoFit/>
          </a:bodyPr>
          <a:lstStyle/>
          <a:p>
            <a:r>
              <a:rPr lang="en-GB" sz="2600" b="1">
                <a:solidFill>
                  <a:srgbClr val="00A0B8"/>
                </a:solidFill>
                <a:effectLst/>
                <a:latin typeface="Calibri" panose="020F0502020204030204" pitchFamily="34" charset="0"/>
                <a:ea typeface="Times New Roman" panose="02020603050405020304" pitchFamily="18" charset="0"/>
              </a:rPr>
              <a:t> </a:t>
            </a:r>
            <a:r>
              <a:rPr lang="en-GB" sz="2600" b="1">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a:solidFill>
                  <a:srgbClr val="7030A0"/>
                </a:solidFill>
                <a:effectLst/>
                <a:latin typeface="Verdana" panose="020B0604030504040204" pitchFamily="34" charset="0"/>
                <a:ea typeface="Verdana" panose="020B0604030504040204" pitchFamily="34" charset="0"/>
              </a:rPr>
              <a:t> </a:t>
            </a:r>
            <a:r>
              <a:rPr lang="en-GB" sz="2600" b="1">
                <a:solidFill>
                  <a:srgbClr val="E03A8D"/>
                </a:solidFill>
                <a:effectLst/>
                <a:latin typeface="Verdana" panose="020B0604030504040204" pitchFamily="34" charset="0"/>
                <a:ea typeface="Verdana" panose="020B0604030504040204" pitchFamily="34" charset="0"/>
              </a:rPr>
              <a:t>Break</a:t>
            </a:r>
            <a:endParaRPr lang="en-GB" sz="2600" b="1">
              <a:solidFill>
                <a:srgbClr val="E03A8D"/>
              </a:solidFill>
              <a:latin typeface="Verdana" panose="020B0604030504040204" pitchFamily="34" charset="0"/>
              <a:ea typeface="Verdana" panose="020B0604030504040204" pitchFamily="34" charset="0"/>
            </a:endParaRPr>
          </a:p>
        </p:txBody>
      </p:sp>
      <p:pic>
        <p:nvPicPr>
          <p:cNvPr id="11" name="Picture 10" descr="Illustration of a clock with a teal outer ring, yellow inner ring, and white face. Clock hands are pink, showing time approximately 9:10, with two yellow highlights on the face suggesting reflections or shine.">
            <a:extLst>
              <a:ext uri="{FF2B5EF4-FFF2-40B4-BE49-F238E27FC236}">
                <a16:creationId xmlns:a16="http://schemas.microsoft.com/office/drawing/2014/main" id="{FB03F96E-5F00-DABC-DF51-E9F3CE52BEB0}"/>
              </a:ext>
            </a:extLst>
          </p:cNvPr>
          <p:cNvPicPr>
            <a:picLocks noChangeAspect="1"/>
          </p:cNvPicPr>
          <p:nvPr/>
        </p:nvPicPr>
        <p:blipFill>
          <a:blip r:embed="rId2"/>
          <a:stretch>
            <a:fillRect/>
          </a:stretch>
        </p:blipFill>
        <p:spPr>
          <a:xfrm>
            <a:off x="2014809" y="904194"/>
            <a:ext cx="5049612" cy="5049612"/>
          </a:xfrm>
          <a:prstGeom prst="rect">
            <a:avLst/>
          </a:prstGeom>
        </p:spPr>
      </p:pic>
    </p:spTree>
    <p:extLst>
      <p:ext uri="{BB962C8B-B14F-4D97-AF65-F5344CB8AC3E}">
        <p14:creationId xmlns:p14="http://schemas.microsoft.com/office/powerpoint/2010/main" val="37427788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3A9AC-66EC-3325-3A60-D9E064D9A0B6}"/>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140B392A-596D-08D8-E606-95751F148C93}"/>
              </a:ext>
            </a:extLst>
          </p:cNvPr>
          <p:cNvSpPr txBox="1"/>
          <p:nvPr/>
        </p:nvSpPr>
        <p:spPr>
          <a:xfrm>
            <a:off x="1075267" y="920621"/>
            <a:ext cx="7255933" cy="3508653"/>
          </a:xfrm>
          <a:prstGeom prst="rect">
            <a:avLst/>
          </a:prstGeom>
          <a:noFill/>
        </p:spPr>
        <p:txBody>
          <a:bodyPr wrap="square" rtlCol="0">
            <a:spAutoFit/>
          </a:bodyPr>
          <a:lstStyle/>
          <a:p>
            <a:r>
              <a:rPr lang="en-GB" sz="2000">
                <a:effectLst/>
                <a:latin typeface="Verdana" panose="020B0604030504040204" pitchFamily="34" charset="0"/>
                <a:ea typeface="Verdana" panose="020B0604030504040204" pitchFamily="34" charset="0"/>
                <a:cs typeface="Calibri" panose="020F0502020204030204" pitchFamily="34" charset="0"/>
              </a:rPr>
              <a:t>In small groups, reflect on the scenario you have been provided with then discuss the following questions:</a:t>
            </a:r>
          </a:p>
          <a:p>
            <a:endParaRPr lang="en-GB" sz="2000">
              <a:latin typeface="Verdana" panose="020B0604030504040204" pitchFamily="34" charset="0"/>
              <a:ea typeface="Verdana" panose="020B0604030504040204" pitchFamily="34" charset="0"/>
              <a:cs typeface="Calibri" panose="020F0502020204030204" pitchFamily="34" charset="0"/>
            </a:endParaRPr>
          </a:p>
          <a:p>
            <a:pPr marL="342900" indent="-342900">
              <a:buFont typeface="Arial" panose="020B0604020202020204" pitchFamily="34" charset="0"/>
              <a:buChar char="•"/>
            </a:pPr>
            <a:r>
              <a:rPr lang="en-GB" sz="2000">
                <a:effectLst/>
                <a:latin typeface="Verdana" panose="020B0604030504040204" pitchFamily="34" charset="0"/>
                <a:ea typeface="Verdana" panose="020B0604030504040204" pitchFamily="34" charset="0"/>
                <a:cs typeface="Calibri" panose="020F0502020204030204" pitchFamily="34" charset="0"/>
              </a:rPr>
              <a:t>What boundaries issues does this raise?</a:t>
            </a:r>
            <a:br>
              <a:rPr lang="en-GB" sz="2000">
                <a:effectLst/>
                <a:latin typeface="Verdana" panose="020B0604030504040204" pitchFamily="34" charset="0"/>
                <a:ea typeface="Verdana" panose="020B0604030504040204" pitchFamily="34" charset="0"/>
                <a:cs typeface="Calibri" panose="020F0502020204030204" pitchFamily="34" charset="0"/>
              </a:rPr>
            </a:br>
            <a:endParaRPr lang="en-GB" sz="2000">
              <a:effectLst/>
              <a:latin typeface="Verdana" panose="020B0604030504040204" pitchFamily="34" charset="0"/>
              <a:ea typeface="Verdana" panose="020B0604030504040204" pitchFamily="34" charset="0"/>
              <a:cs typeface="Calibri" panose="020F0502020204030204" pitchFamily="34" charset="0"/>
            </a:endParaRPr>
          </a:p>
          <a:p>
            <a:pPr marL="342900" indent="-342900">
              <a:buFont typeface="Arial" panose="020B0604020202020204" pitchFamily="34" charset="0"/>
              <a:buChar char="•"/>
            </a:pPr>
            <a:r>
              <a:rPr lang="en-GB" sz="2000">
                <a:effectLst/>
                <a:latin typeface="Verdana" panose="020B0604030504040204" pitchFamily="34" charset="0"/>
                <a:ea typeface="Verdana" panose="020B0604030504040204" pitchFamily="34" charset="0"/>
                <a:cs typeface="Calibri" panose="020F0502020204030204" pitchFamily="34" charset="0"/>
              </a:rPr>
              <a:t>What does the peer supporter need to consider?</a:t>
            </a:r>
            <a:br>
              <a:rPr lang="en-GB" sz="2000">
                <a:effectLst/>
                <a:latin typeface="Verdana" panose="020B0604030504040204" pitchFamily="34" charset="0"/>
                <a:ea typeface="Verdana" panose="020B0604030504040204" pitchFamily="34" charset="0"/>
                <a:cs typeface="Calibri" panose="020F0502020204030204" pitchFamily="34" charset="0"/>
              </a:rPr>
            </a:br>
            <a:endParaRPr lang="en-GB" sz="2000">
              <a:effectLst/>
              <a:latin typeface="Verdana" panose="020B0604030504040204" pitchFamily="34" charset="0"/>
              <a:ea typeface="Verdana" panose="020B0604030504040204" pitchFamily="34" charset="0"/>
              <a:cs typeface="Calibri" panose="020F0502020204030204" pitchFamily="34" charset="0"/>
            </a:endParaRPr>
          </a:p>
          <a:p>
            <a:pPr marL="342900" indent="-342900">
              <a:buFont typeface="Arial" panose="020B0604020202020204" pitchFamily="34" charset="0"/>
              <a:buChar char="•"/>
            </a:pPr>
            <a:r>
              <a:rPr lang="en-GB" sz="2000">
                <a:effectLst/>
                <a:latin typeface="Verdana" panose="020B0604030504040204" pitchFamily="34" charset="0"/>
                <a:ea typeface="Verdana" panose="020B0604030504040204" pitchFamily="34" charset="0"/>
                <a:cs typeface="Calibri" panose="020F0502020204030204" pitchFamily="34" charset="0"/>
              </a:rPr>
              <a:t>What approaches could be taken and what would the implications be of each?</a:t>
            </a:r>
          </a:p>
          <a:p>
            <a:pPr marL="342900" indent="-342900">
              <a:buFont typeface="Arial" panose="020B0604020202020204" pitchFamily="34" charset="0"/>
              <a:buChar char="•"/>
            </a:pPr>
            <a:endParaRPr lang="en-GB" sz="2400">
              <a:effectLst/>
              <a:latin typeface="Verdana" panose="020B0604030504040204" pitchFamily="34" charset="0"/>
              <a:ea typeface="Verdana" panose="020B0604030504040204" pitchFamily="34" charset="0"/>
              <a:cs typeface="Calibri" panose="020F0502020204030204" pitchFamily="34" charset="0"/>
            </a:endParaRPr>
          </a:p>
          <a:p>
            <a:endParaRPr lang="en-US">
              <a:latin typeface="Verdana" panose="020B0604030504040204" pitchFamily="34" charset="0"/>
              <a:ea typeface="Verdana" panose="020B0604030504040204" pitchFamily="34" charset="0"/>
            </a:endParaRPr>
          </a:p>
        </p:txBody>
      </p:sp>
      <p:sp>
        <p:nvSpPr>
          <p:cNvPr id="4" name="TextBox 3">
            <a:extLst>
              <a:ext uri="{FF2B5EF4-FFF2-40B4-BE49-F238E27FC236}">
                <a16:creationId xmlns:a16="http://schemas.microsoft.com/office/drawing/2014/main" id="{D737A593-06DE-B9E4-4974-58100B57DB16}"/>
              </a:ext>
            </a:extLst>
          </p:cNvPr>
          <p:cNvSpPr txBox="1"/>
          <p:nvPr/>
        </p:nvSpPr>
        <p:spPr>
          <a:xfrm>
            <a:off x="-32385" y="6519446"/>
            <a:ext cx="9208770" cy="338554"/>
          </a:xfrm>
          <a:prstGeom prst="rect">
            <a:avLst/>
          </a:prstGeom>
          <a:solidFill>
            <a:srgbClr val="3D6681"/>
          </a:solidFill>
          <a:ln>
            <a:solidFill>
              <a:srgbClr val="3D6681"/>
            </a:solidFill>
          </a:ln>
        </p:spPr>
        <p:txBody>
          <a:bodyPr wrap="square" rtlCol="0">
            <a:spAutoFit/>
          </a:bodyPr>
          <a:lstStyle/>
          <a:p>
            <a:r>
              <a:rPr lang="en-GB" sz="1600">
                <a:solidFill>
                  <a:schemeClr val="bg1"/>
                </a:solidFill>
                <a:effectLst/>
                <a:latin typeface="Verdana Pro Semibold" panose="020B0704030504040204" pitchFamily="34" charset="0"/>
                <a:ea typeface="Verdana" panose="020B0604030504040204" pitchFamily="34" charset="0"/>
              </a:rPr>
              <a:t>	Peer2Peer: Module two - </a:t>
            </a:r>
            <a:r>
              <a:rPr lang="en-GB" sz="1600">
                <a:solidFill>
                  <a:schemeClr val="bg1"/>
                </a:solidFill>
                <a:latin typeface="Verdana Pro Semibold" panose="020B0704030504040204" pitchFamily="34" charset="0"/>
                <a:ea typeface="Verdana" panose="020B0604030504040204" pitchFamily="34" charset="0"/>
              </a:rPr>
              <a:t>The peer support relationship</a:t>
            </a:r>
          </a:p>
        </p:txBody>
      </p:sp>
      <p:sp>
        <p:nvSpPr>
          <p:cNvPr id="9" name="TextBox 8">
            <a:extLst>
              <a:ext uri="{FF2B5EF4-FFF2-40B4-BE49-F238E27FC236}">
                <a16:creationId xmlns:a16="http://schemas.microsoft.com/office/drawing/2014/main" id="{88D8A912-4C78-375E-FE52-2889A70D27F5}"/>
              </a:ext>
            </a:extLst>
          </p:cNvPr>
          <p:cNvSpPr txBox="1"/>
          <p:nvPr/>
        </p:nvSpPr>
        <p:spPr>
          <a:xfrm>
            <a:off x="-32385" y="240918"/>
            <a:ext cx="9144000" cy="492443"/>
          </a:xfrm>
          <a:prstGeom prst="rect">
            <a:avLst/>
          </a:prstGeom>
          <a:noFill/>
        </p:spPr>
        <p:txBody>
          <a:bodyPr wrap="square" rtlCol="0">
            <a:spAutoFit/>
          </a:bodyPr>
          <a:lstStyle/>
          <a:p>
            <a:r>
              <a:rPr lang="en-GB" sz="2600" b="1">
                <a:solidFill>
                  <a:srgbClr val="00A0B8"/>
                </a:solidFill>
                <a:effectLst/>
                <a:latin typeface="Calibri" panose="020F0502020204030204" pitchFamily="34" charset="0"/>
                <a:ea typeface="Times New Roman" panose="02020603050405020304" pitchFamily="18" charset="0"/>
              </a:rPr>
              <a:t> </a:t>
            </a:r>
            <a:r>
              <a:rPr lang="en-GB" sz="2600" b="1">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a:solidFill>
                  <a:srgbClr val="7030A0"/>
                </a:solidFill>
                <a:effectLst/>
                <a:latin typeface="Verdana" panose="020B0604030504040204" pitchFamily="34" charset="0"/>
                <a:ea typeface="Verdana" panose="020B0604030504040204" pitchFamily="34" charset="0"/>
              </a:rPr>
              <a:t> </a:t>
            </a:r>
            <a:r>
              <a:rPr lang="en-GB" sz="2600" b="1">
                <a:solidFill>
                  <a:srgbClr val="E03A8D"/>
                </a:solidFill>
                <a:effectLst/>
                <a:latin typeface="Verdana" panose="020B0604030504040204" pitchFamily="34" charset="0"/>
                <a:ea typeface="Verdana" panose="020B0604030504040204" pitchFamily="34" charset="0"/>
              </a:rPr>
              <a:t>Activity </a:t>
            </a:r>
            <a:r>
              <a:rPr lang="en-GB" sz="2600" b="1">
                <a:solidFill>
                  <a:srgbClr val="E03A8D"/>
                </a:solidFill>
                <a:latin typeface="Verdana" panose="020B0604030504040204" pitchFamily="34" charset="0"/>
                <a:ea typeface="Verdana" panose="020B0604030504040204" pitchFamily="34" charset="0"/>
              </a:rPr>
              <a:t>two</a:t>
            </a:r>
            <a:r>
              <a:rPr lang="en-GB" sz="2600" b="1">
                <a:solidFill>
                  <a:srgbClr val="E03A8D"/>
                </a:solidFill>
                <a:effectLst/>
                <a:latin typeface="Verdana" panose="020B0604030504040204" pitchFamily="34" charset="0"/>
                <a:ea typeface="Verdana" panose="020B0604030504040204" pitchFamily="34" charset="0"/>
              </a:rPr>
              <a:t>: Negotiating boundaries</a:t>
            </a:r>
            <a:endParaRPr lang="en-GB" sz="2600" b="1">
              <a:solidFill>
                <a:srgbClr val="E03A8D"/>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834084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6B488-C4A0-C9CA-A4FB-B4AAD345DB3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D8EC8AE-1886-FEE8-BC44-D55AEB3E9D40}"/>
              </a:ext>
            </a:extLst>
          </p:cNvPr>
          <p:cNvSpPr txBox="1"/>
          <p:nvPr/>
        </p:nvSpPr>
        <p:spPr>
          <a:xfrm>
            <a:off x="-32385" y="6519446"/>
            <a:ext cx="9208770" cy="338554"/>
          </a:xfrm>
          <a:prstGeom prst="rect">
            <a:avLst/>
          </a:prstGeom>
          <a:solidFill>
            <a:srgbClr val="3D6681"/>
          </a:solidFill>
          <a:ln>
            <a:solidFill>
              <a:srgbClr val="3D6681"/>
            </a:solidFill>
          </a:ln>
        </p:spPr>
        <p:txBody>
          <a:bodyPr wrap="square" rtlCol="0">
            <a:spAutoFit/>
          </a:bodyPr>
          <a:lstStyle/>
          <a:p>
            <a:r>
              <a:rPr lang="en-GB" sz="1600">
                <a:solidFill>
                  <a:schemeClr val="bg1"/>
                </a:solidFill>
                <a:effectLst/>
                <a:latin typeface="Verdana Pro Semibold" panose="020B0704030504040204" pitchFamily="34" charset="0"/>
                <a:ea typeface="Verdana" panose="020B0604030504040204" pitchFamily="34" charset="0"/>
              </a:rPr>
              <a:t>	Peer2Peer: Module two - </a:t>
            </a:r>
            <a:r>
              <a:rPr lang="en-GB" sz="1600">
                <a:solidFill>
                  <a:schemeClr val="bg1"/>
                </a:solidFill>
                <a:latin typeface="Verdana Pro Semibold" panose="020B0704030504040204" pitchFamily="34" charset="0"/>
                <a:ea typeface="Verdana" panose="020B0604030504040204" pitchFamily="34" charset="0"/>
              </a:rPr>
              <a:t>The peer support relationship</a:t>
            </a:r>
          </a:p>
        </p:txBody>
      </p:sp>
      <p:sp>
        <p:nvSpPr>
          <p:cNvPr id="8" name="TextBox 7">
            <a:extLst>
              <a:ext uri="{FF2B5EF4-FFF2-40B4-BE49-F238E27FC236}">
                <a16:creationId xmlns:a16="http://schemas.microsoft.com/office/drawing/2014/main" id="{99E35A2F-571E-4843-2FDE-1AEF148D21B7}"/>
              </a:ext>
            </a:extLst>
          </p:cNvPr>
          <p:cNvSpPr txBox="1"/>
          <p:nvPr/>
        </p:nvSpPr>
        <p:spPr>
          <a:xfrm>
            <a:off x="-32385" y="240918"/>
            <a:ext cx="9176386" cy="492443"/>
          </a:xfrm>
          <a:prstGeom prst="rect">
            <a:avLst/>
          </a:prstGeom>
          <a:noFill/>
        </p:spPr>
        <p:txBody>
          <a:bodyPr wrap="square" rtlCol="0">
            <a:spAutoFit/>
          </a:bodyPr>
          <a:lstStyle/>
          <a:p>
            <a:r>
              <a:rPr lang="en-GB" sz="2600" b="1">
                <a:solidFill>
                  <a:srgbClr val="00A0B8"/>
                </a:solidFill>
                <a:effectLst/>
                <a:latin typeface="Calibri" panose="020F0502020204030204" pitchFamily="34" charset="0"/>
                <a:ea typeface="Times New Roman" panose="02020603050405020304" pitchFamily="18" charset="0"/>
              </a:rPr>
              <a:t> </a:t>
            </a:r>
            <a:r>
              <a:rPr lang="en-GB" sz="2600" b="1">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a:solidFill>
                  <a:srgbClr val="7030A0"/>
                </a:solidFill>
                <a:effectLst/>
                <a:latin typeface="Verdana" panose="020B0604030504040204" pitchFamily="34" charset="0"/>
                <a:ea typeface="Verdana" panose="020B0604030504040204" pitchFamily="34" charset="0"/>
              </a:rPr>
              <a:t> </a:t>
            </a:r>
            <a:r>
              <a:rPr lang="en-GB" sz="2600" b="1">
                <a:solidFill>
                  <a:srgbClr val="E03A8D"/>
                </a:solidFill>
                <a:effectLst/>
                <a:latin typeface="Verdana" panose="020B0604030504040204" pitchFamily="34" charset="0"/>
                <a:ea typeface="Verdana" panose="020B0604030504040204" pitchFamily="34" charset="0"/>
              </a:rPr>
              <a:t>Film: Intentional peer </a:t>
            </a:r>
            <a:r>
              <a:rPr lang="en-GB" sz="2600" b="1">
                <a:solidFill>
                  <a:srgbClr val="E03A8D"/>
                </a:solidFill>
                <a:latin typeface="Verdana" panose="020B0604030504040204" pitchFamily="34" charset="0"/>
                <a:ea typeface="Verdana" panose="020B0604030504040204" pitchFamily="34" charset="0"/>
              </a:rPr>
              <a:t>s</a:t>
            </a:r>
            <a:r>
              <a:rPr lang="en-GB" sz="2600" b="1">
                <a:solidFill>
                  <a:srgbClr val="E03A8D"/>
                </a:solidFill>
                <a:effectLst/>
                <a:latin typeface="Verdana" panose="020B0604030504040204" pitchFamily="34" charset="0"/>
                <a:ea typeface="Verdana" panose="020B0604030504040204" pitchFamily="34" charset="0"/>
              </a:rPr>
              <a:t>upport</a:t>
            </a:r>
            <a:endParaRPr lang="en-GB" sz="2600" b="1">
              <a:solidFill>
                <a:srgbClr val="E03A8D"/>
              </a:solidFill>
              <a:latin typeface="Verdana" panose="020B0604030504040204" pitchFamily="34" charset="0"/>
              <a:ea typeface="Verdana" panose="020B0604030504040204" pitchFamily="34" charset="0"/>
            </a:endParaRPr>
          </a:p>
        </p:txBody>
      </p:sp>
      <p:pic>
        <p:nvPicPr>
          <p:cNvPr id="2" name="Online Media 1" title="7E Mutuality - Shery and Beth Boundaries Video (2025 edit with pause points)">
            <a:hlinkClick r:id="" action="ppaction://media"/>
            <a:extLst>
              <a:ext uri="{FF2B5EF4-FFF2-40B4-BE49-F238E27FC236}">
                <a16:creationId xmlns:a16="http://schemas.microsoft.com/office/drawing/2014/main" id="{C56CC5DF-B7E1-8DA1-7D69-2DB02E8F20AF}"/>
              </a:ext>
            </a:extLst>
          </p:cNvPr>
          <p:cNvPicPr>
            <a:picLocks noRot="1" noChangeAspect="1"/>
          </p:cNvPicPr>
          <p:nvPr>
            <a:videoFile r:link="rId1"/>
          </p:nvPr>
        </p:nvPicPr>
        <p:blipFill>
          <a:blip r:embed="rId3"/>
          <a:stretch>
            <a:fillRect/>
          </a:stretch>
        </p:blipFill>
        <p:spPr>
          <a:xfrm>
            <a:off x="0" y="847725"/>
            <a:ext cx="9144000" cy="5162550"/>
          </a:xfrm>
          <a:prstGeom prst="rect">
            <a:avLst/>
          </a:prstGeom>
        </p:spPr>
      </p:pic>
    </p:spTree>
    <p:extLst>
      <p:ext uri="{BB962C8B-B14F-4D97-AF65-F5344CB8AC3E}">
        <p14:creationId xmlns:p14="http://schemas.microsoft.com/office/powerpoint/2010/main" val="1265943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6763D-26A6-6AB9-6005-38A246C74073}"/>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9531EE11-D319-9312-5C4F-A884B5E29258}"/>
              </a:ext>
            </a:extLst>
          </p:cNvPr>
          <p:cNvSpPr txBox="1"/>
          <p:nvPr/>
        </p:nvSpPr>
        <p:spPr>
          <a:xfrm>
            <a:off x="1075267" y="920621"/>
            <a:ext cx="7255933" cy="4062651"/>
          </a:xfrm>
          <a:prstGeom prst="rect">
            <a:avLst/>
          </a:prstGeom>
          <a:noFill/>
        </p:spPr>
        <p:txBody>
          <a:bodyPr wrap="square" rtlCol="0">
            <a:spAutoFit/>
          </a:bodyPr>
          <a:lstStyle/>
          <a:p>
            <a:r>
              <a:rPr lang="en-GB" sz="2000">
                <a:effectLst/>
                <a:latin typeface="Verdana" panose="020B0604030504040204" pitchFamily="34" charset="0"/>
                <a:ea typeface="Verdana" panose="020B0604030504040204" pitchFamily="34" charset="0"/>
                <a:cs typeface="Calibri" panose="020F0502020204030204" pitchFamily="34" charset="0"/>
              </a:rPr>
              <a:t>In pairs, practice responding to a boundary pushing scenario through role play. You may wish to use one of the examples, or create your own. Continue the role play conversation back and forth until </a:t>
            </a:r>
            <a:r>
              <a:rPr lang="en-GB" sz="2000">
                <a:latin typeface="Verdana" panose="020B0604030504040204" pitchFamily="34" charset="0"/>
                <a:ea typeface="Verdana" panose="020B0604030504040204" pitchFamily="34" charset="0"/>
                <a:cs typeface="Calibri" panose="020F0502020204030204" pitchFamily="34" charset="0"/>
              </a:rPr>
              <a:t>there is a resolution. </a:t>
            </a:r>
            <a:r>
              <a:rPr lang="en-GB" sz="2000">
                <a:effectLst/>
                <a:latin typeface="Verdana" panose="020B0604030504040204" pitchFamily="34" charset="0"/>
                <a:ea typeface="Verdana" panose="020B0604030504040204" pitchFamily="34" charset="0"/>
                <a:cs typeface="Calibri" panose="020F0502020204030204" pitchFamily="34" charset="0"/>
              </a:rPr>
              <a:t>After the role play, reflect on the following questions:</a:t>
            </a:r>
          </a:p>
          <a:p>
            <a:endParaRPr lang="en-GB" sz="2000">
              <a:latin typeface="Verdana" panose="020B0604030504040204" pitchFamily="34" charset="0"/>
              <a:ea typeface="Verdana" panose="020B0604030504040204" pitchFamily="34" charset="0"/>
              <a:cs typeface="Calibri" panose="020F0502020204030204" pitchFamily="34" charset="0"/>
            </a:endParaRPr>
          </a:p>
          <a:p>
            <a:pPr marL="342900" indent="-342900">
              <a:buFont typeface="Arial" panose="020B0604020202020204" pitchFamily="34" charset="0"/>
              <a:buChar char="•"/>
            </a:pPr>
            <a:r>
              <a:rPr lang="en-GB" sz="2000">
                <a:effectLst/>
                <a:latin typeface="Verdana" panose="020B0604030504040204" pitchFamily="34" charset="0"/>
                <a:ea typeface="Verdana" panose="020B0604030504040204" pitchFamily="34" charset="0"/>
                <a:cs typeface="Calibri" panose="020F0502020204030204" pitchFamily="34" charset="0"/>
              </a:rPr>
              <a:t>What went well in the role play?</a:t>
            </a:r>
          </a:p>
          <a:p>
            <a:pPr marL="342900" indent="-342900">
              <a:buFont typeface="Arial" panose="020B0604020202020204" pitchFamily="34" charset="0"/>
              <a:buChar char="•"/>
            </a:pPr>
            <a:r>
              <a:rPr lang="en-GB" sz="2000">
                <a:effectLst/>
                <a:latin typeface="Verdana" panose="020B0604030504040204" pitchFamily="34" charset="0"/>
                <a:ea typeface="Verdana" panose="020B0604030504040204" pitchFamily="34" charset="0"/>
                <a:cs typeface="Calibri" panose="020F0502020204030204" pitchFamily="34" charset="0"/>
              </a:rPr>
              <a:t>What could have been better?</a:t>
            </a:r>
          </a:p>
          <a:p>
            <a:endParaRPr lang="en-GB" sz="2000">
              <a:latin typeface="Verdana" panose="020B0604030504040204" pitchFamily="34" charset="0"/>
              <a:ea typeface="Verdana" panose="020B0604030504040204" pitchFamily="34" charset="0"/>
              <a:cs typeface="Calibri" panose="020F0502020204030204" pitchFamily="34" charset="0"/>
            </a:endParaRPr>
          </a:p>
          <a:p>
            <a:pPr lvl="0"/>
            <a:r>
              <a:rPr lang="en-US" sz="2000">
                <a:latin typeface="Verdana" panose="020B0604030504040204" pitchFamily="34" charset="0"/>
                <a:ea typeface="Verdana" panose="020B0604030504040204" pitchFamily="34" charset="0"/>
              </a:rPr>
              <a:t>Swap over and choose a different example so both people get a turn responding</a:t>
            </a:r>
            <a:endParaRPr lang="en-GB" sz="2000">
              <a:effectLst/>
              <a:latin typeface="Verdana" panose="020B0604030504040204" pitchFamily="34" charset="0"/>
              <a:ea typeface="Verdana" panose="020B0604030504040204" pitchFamily="34" charset="0"/>
              <a:cs typeface="Calibri" panose="020F0502020204030204" pitchFamily="34" charset="0"/>
            </a:endParaRPr>
          </a:p>
          <a:p>
            <a:endParaRPr lang="en-US">
              <a:latin typeface="Verdana" panose="020B0604030504040204" pitchFamily="34" charset="0"/>
              <a:ea typeface="Verdana" panose="020B0604030504040204" pitchFamily="34" charset="0"/>
            </a:endParaRPr>
          </a:p>
        </p:txBody>
      </p:sp>
      <p:sp>
        <p:nvSpPr>
          <p:cNvPr id="4" name="TextBox 3">
            <a:extLst>
              <a:ext uri="{FF2B5EF4-FFF2-40B4-BE49-F238E27FC236}">
                <a16:creationId xmlns:a16="http://schemas.microsoft.com/office/drawing/2014/main" id="{F43EB985-7D53-DD69-333A-601BFFA95008}"/>
              </a:ext>
            </a:extLst>
          </p:cNvPr>
          <p:cNvSpPr txBox="1"/>
          <p:nvPr/>
        </p:nvSpPr>
        <p:spPr>
          <a:xfrm>
            <a:off x="-32385" y="6519446"/>
            <a:ext cx="9208770" cy="338554"/>
          </a:xfrm>
          <a:prstGeom prst="rect">
            <a:avLst/>
          </a:prstGeom>
          <a:solidFill>
            <a:srgbClr val="3D6681"/>
          </a:solidFill>
          <a:ln>
            <a:solidFill>
              <a:srgbClr val="3D6681"/>
            </a:solidFill>
          </a:ln>
        </p:spPr>
        <p:txBody>
          <a:bodyPr wrap="square" rtlCol="0">
            <a:spAutoFit/>
          </a:bodyPr>
          <a:lstStyle/>
          <a:p>
            <a:r>
              <a:rPr lang="en-GB" sz="1600">
                <a:solidFill>
                  <a:schemeClr val="bg1"/>
                </a:solidFill>
                <a:effectLst/>
                <a:latin typeface="Verdana Pro Semibold" panose="020B0704030504040204" pitchFamily="34" charset="0"/>
                <a:ea typeface="Verdana" panose="020B0604030504040204" pitchFamily="34" charset="0"/>
              </a:rPr>
              <a:t>	Peer2Peer: Module two - </a:t>
            </a:r>
            <a:r>
              <a:rPr lang="en-GB" sz="1600">
                <a:solidFill>
                  <a:schemeClr val="bg1"/>
                </a:solidFill>
                <a:latin typeface="Verdana Pro Semibold" panose="020B0704030504040204" pitchFamily="34" charset="0"/>
                <a:ea typeface="Verdana" panose="020B0604030504040204" pitchFamily="34" charset="0"/>
              </a:rPr>
              <a:t>The peer support relationship</a:t>
            </a:r>
          </a:p>
        </p:txBody>
      </p:sp>
      <p:sp>
        <p:nvSpPr>
          <p:cNvPr id="8" name="TextBox 7">
            <a:extLst>
              <a:ext uri="{FF2B5EF4-FFF2-40B4-BE49-F238E27FC236}">
                <a16:creationId xmlns:a16="http://schemas.microsoft.com/office/drawing/2014/main" id="{03A46627-187B-0E32-C065-DB1C4CA5CFA4}"/>
              </a:ext>
            </a:extLst>
          </p:cNvPr>
          <p:cNvSpPr txBox="1"/>
          <p:nvPr/>
        </p:nvSpPr>
        <p:spPr>
          <a:xfrm>
            <a:off x="-32385" y="240918"/>
            <a:ext cx="9144000" cy="492443"/>
          </a:xfrm>
          <a:prstGeom prst="rect">
            <a:avLst/>
          </a:prstGeom>
          <a:noFill/>
        </p:spPr>
        <p:txBody>
          <a:bodyPr wrap="square" rtlCol="0">
            <a:spAutoFit/>
          </a:bodyPr>
          <a:lstStyle/>
          <a:p>
            <a:r>
              <a:rPr lang="en-GB" sz="2600" b="1">
                <a:solidFill>
                  <a:srgbClr val="00A0B8"/>
                </a:solidFill>
                <a:effectLst/>
                <a:latin typeface="Calibri" panose="020F0502020204030204" pitchFamily="34" charset="0"/>
                <a:ea typeface="Times New Roman" panose="02020603050405020304" pitchFamily="18" charset="0"/>
              </a:rPr>
              <a:t> </a:t>
            </a:r>
            <a:r>
              <a:rPr lang="en-GB" sz="2600" b="1">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a:solidFill>
                  <a:srgbClr val="7030A0"/>
                </a:solidFill>
                <a:effectLst/>
                <a:latin typeface="Verdana" panose="020B0604030504040204" pitchFamily="34" charset="0"/>
                <a:ea typeface="Verdana" panose="020B0604030504040204" pitchFamily="34" charset="0"/>
              </a:rPr>
              <a:t> </a:t>
            </a:r>
            <a:r>
              <a:rPr lang="en-GB" sz="2600" b="1">
                <a:solidFill>
                  <a:srgbClr val="E03A8D"/>
                </a:solidFill>
                <a:effectLst/>
                <a:latin typeface="Verdana" panose="020B0604030504040204" pitchFamily="34" charset="0"/>
                <a:ea typeface="Verdana" panose="020B0604030504040204" pitchFamily="34" charset="0"/>
              </a:rPr>
              <a:t>Activity </a:t>
            </a:r>
            <a:r>
              <a:rPr lang="en-GB" sz="2600" b="1">
                <a:solidFill>
                  <a:srgbClr val="E03A8D"/>
                </a:solidFill>
                <a:latin typeface="Verdana" panose="020B0604030504040204" pitchFamily="34" charset="0"/>
                <a:ea typeface="Verdana" panose="020B0604030504040204" pitchFamily="34" charset="0"/>
              </a:rPr>
              <a:t>three</a:t>
            </a:r>
            <a:r>
              <a:rPr lang="en-GB" sz="2600" b="1">
                <a:solidFill>
                  <a:srgbClr val="E03A8D"/>
                </a:solidFill>
                <a:effectLst/>
                <a:latin typeface="Verdana" panose="020B0604030504040204" pitchFamily="34" charset="0"/>
                <a:ea typeface="Verdana" panose="020B0604030504040204" pitchFamily="34" charset="0"/>
              </a:rPr>
              <a:t>: Role pla</a:t>
            </a:r>
            <a:r>
              <a:rPr lang="en-GB" sz="2600" b="1">
                <a:solidFill>
                  <a:srgbClr val="E03A8D"/>
                </a:solidFill>
                <a:latin typeface="Verdana" panose="020B0604030504040204" pitchFamily="34" charset="0"/>
                <a:ea typeface="Verdana" panose="020B0604030504040204" pitchFamily="34" charset="0"/>
              </a:rPr>
              <a:t>y practice</a:t>
            </a:r>
          </a:p>
        </p:txBody>
      </p:sp>
    </p:spTree>
    <p:extLst>
      <p:ext uri="{BB962C8B-B14F-4D97-AF65-F5344CB8AC3E}">
        <p14:creationId xmlns:p14="http://schemas.microsoft.com/office/powerpoint/2010/main" val="7274022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3A81C-3AE4-F121-1365-06437190C6FF}"/>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BFAEDEC9-AEB0-6A24-B285-D45906EDAA59}"/>
              </a:ext>
            </a:extLst>
          </p:cNvPr>
          <p:cNvSpPr txBox="1"/>
          <p:nvPr/>
        </p:nvSpPr>
        <p:spPr>
          <a:xfrm>
            <a:off x="812800" y="920621"/>
            <a:ext cx="7772400" cy="4862870"/>
          </a:xfrm>
          <a:prstGeom prst="rect">
            <a:avLst/>
          </a:prstGeom>
          <a:noFill/>
        </p:spPr>
        <p:txBody>
          <a:bodyPr wrap="square" rtlCol="0">
            <a:spAutoFit/>
          </a:bodyPr>
          <a:lstStyle/>
          <a:p>
            <a:pPr marL="457200" lvl="0" indent="-457200">
              <a:buFont typeface="+mj-lt"/>
              <a:buAutoNum type="arabicPeriod"/>
            </a:pPr>
            <a:r>
              <a:rPr lang="en-US" sz="2000">
                <a:latin typeface="Verdana" panose="020B0604030504040204" pitchFamily="34" charset="0"/>
                <a:ea typeface="Verdana" panose="020B0604030504040204" pitchFamily="34" charset="0"/>
              </a:rPr>
              <a:t>My benefits haven’t come through, could I borrow some money from you?</a:t>
            </a:r>
            <a:br>
              <a:rPr lang="en-US" sz="2000">
                <a:latin typeface="Verdana" panose="020B0604030504040204" pitchFamily="34" charset="0"/>
                <a:ea typeface="Verdana" panose="020B0604030504040204" pitchFamily="34" charset="0"/>
              </a:rPr>
            </a:br>
            <a:r>
              <a:rPr lang="en-US" sz="1000">
                <a:latin typeface="Verdana" panose="020B0604030504040204" pitchFamily="34" charset="0"/>
                <a:ea typeface="Verdana" panose="020B0604030504040204" pitchFamily="34" charset="0"/>
              </a:rPr>
              <a:t>  </a:t>
            </a:r>
          </a:p>
          <a:p>
            <a:pPr marL="457200" lvl="0" indent="-457200">
              <a:buFont typeface="+mj-lt"/>
              <a:buAutoNum type="arabicPeriod"/>
            </a:pPr>
            <a:r>
              <a:rPr lang="en-US" sz="2000">
                <a:latin typeface="Verdana" panose="020B0604030504040204" pitchFamily="34" charset="0"/>
                <a:ea typeface="Verdana" panose="020B0604030504040204" pitchFamily="34" charset="0"/>
              </a:rPr>
              <a:t>Could we meet for a coffee outside of the usual sessions?</a:t>
            </a:r>
            <a:br>
              <a:rPr lang="en-US" sz="2000">
                <a:latin typeface="Verdana" panose="020B0604030504040204" pitchFamily="34" charset="0"/>
                <a:ea typeface="Verdana" panose="020B0604030504040204" pitchFamily="34" charset="0"/>
              </a:rPr>
            </a:br>
            <a:r>
              <a:rPr lang="en-US" sz="1000">
                <a:latin typeface="Verdana" panose="020B0604030504040204" pitchFamily="34" charset="0"/>
                <a:ea typeface="Verdana" panose="020B0604030504040204" pitchFamily="34" charset="0"/>
              </a:rPr>
              <a:t>  </a:t>
            </a:r>
          </a:p>
          <a:p>
            <a:pPr marL="457200" lvl="0" indent="-457200">
              <a:buFont typeface="+mj-lt"/>
              <a:buAutoNum type="arabicPeriod"/>
            </a:pPr>
            <a:r>
              <a:rPr lang="en-US" sz="2000">
                <a:latin typeface="Verdana" panose="020B0604030504040204" pitchFamily="34" charset="0"/>
                <a:ea typeface="Verdana" panose="020B0604030504040204" pitchFamily="34" charset="0"/>
              </a:rPr>
              <a:t>I tried calling you last night, why didn’t you answer?</a:t>
            </a:r>
            <a:br>
              <a:rPr lang="en-US" sz="2000">
                <a:latin typeface="Verdana" panose="020B0604030504040204" pitchFamily="34" charset="0"/>
                <a:ea typeface="Verdana" panose="020B0604030504040204" pitchFamily="34" charset="0"/>
              </a:rPr>
            </a:br>
            <a:r>
              <a:rPr lang="en-US" sz="1000">
                <a:latin typeface="Verdana" panose="020B0604030504040204" pitchFamily="34" charset="0"/>
                <a:ea typeface="Verdana" panose="020B0604030504040204" pitchFamily="34" charset="0"/>
              </a:rPr>
              <a:t>  </a:t>
            </a:r>
          </a:p>
          <a:p>
            <a:pPr marL="457200" lvl="0" indent="-457200">
              <a:buFont typeface="+mj-lt"/>
              <a:buAutoNum type="arabicPeriod"/>
            </a:pPr>
            <a:r>
              <a:rPr lang="en-US" sz="2000">
                <a:latin typeface="Verdana" panose="020B0604030504040204" pitchFamily="34" charset="0"/>
                <a:ea typeface="Verdana" panose="020B0604030504040204" pitchFamily="34" charset="0"/>
              </a:rPr>
              <a:t>Can you keep what I told you today completely secret, even from your team?</a:t>
            </a:r>
            <a:br>
              <a:rPr lang="en-US" sz="2000">
                <a:latin typeface="Verdana" panose="020B0604030504040204" pitchFamily="34" charset="0"/>
                <a:ea typeface="Verdana" panose="020B0604030504040204" pitchFamily="34" charset="0"/>
              </a:rPr>
            </a:br>
            <a:r>
              <a:rPr lang="en-US" sz="1000">
                <a:latin typeface="Verdana" panose="020B0604030504040204" pitchFamily="34" charset="0"/>
                <a:ea typeface="Verdana" panose="020B0604030504040204" pitchFamily="34" charset="0"/>
              </a:rPr>
              <a:t>  </a:t>
            </a:r>
          </a:p>
          <a:p>
            <a:pPr marL="457200" lvl="0" indent="-457200">
              <a:buFont typeface="+mj-lt"/>
              <a:buAutoNum type="arabicPeriod"/>
            </a:pPr>
            <a:r>
              <a:rPr lang="en-US" sz="2000">
                <a:latin typeface="Verdana" panose="020B0604030504040204" pitchFamily="34" charset="0"/>
                <a:ea typeface="Verdana" panose="020B0604030504040204" pitchFamily="34" charset="0"/>
              </a:rPr>
              <a:t>I’m struggling to make friends, would you say we are friends?</a:t>
            </a:r>
            <a:br>
              <a:rPr lang="en-US" sz="2000">
                <a:latin typeface="Verdana" panose="020B0604030504040204" pitchFamily="34" charset="0"/>
                <a:ea typeface="Verdana" panose="020B0604030504040204" pitchFamily="34" charset="0"/>
              </a:rPr>
            </a:br>
            <a:r>
              <a:rPr lang="en-US" sz="1000">
                <a:latin typeface="Verdana" panose="020B0604030504040204" pitchFamily="34" charset="0"/>
                <a:ea typeface="Verdana" panose="020B0604030504040204" pitchFamily="34" charset="0"/>
              </a:rPr>
              <a:t>  </a:t>
            </a:r>
          </a:p>
          <a:p>
            <a:pPr marL="457200" lvl="0" indent="-457200">
              <a:buFont typeface="+mj-lt"/>
              <a:buAutoNum type="arabicPeriod"/>
            </a:pPr>
            <a:r>
              <a:rPr lang="en-US" sz="2000">
                <a:latin typeface="Verdana" panose="020B0604030504040204" pitchFamily="34" charset="0"/>
                <a:ea typeface="Verdana" panose="020B0604030504040204" pitchFamily="34" charset="0"/>
              </a:rPr>
              <a:t>I saw you in town yesterday, why didn’t you say hi?</a:t>
            </a:r>
            <a:br>
              <a:rPr lang="en-US" sz="2000">
                <a:latin typeface="Verdana" panose="020B0604030504040204" pitchFamily="34" charset="0"/>
                <a:ea typeface="Verdana" panose="020B0604030504040204" pitchFamily="34" charset="0"/>
              </a:rPr>
            </a:br>
            <a:r>
              <a:rPr lang="en-US" sz="1000">
                <a:latin typeface="Verdana" panose="020B0604030504040204" pitchFamily="34" charset="0"/>
                <a:ea typeface="Verdana" panose="020B0604030504040204" pitchFamily="34" charset="0"/>
              </a:rPr>
              <a:t>  </a:t>
            </a:r>
          </a:p>
          <a:p>
            <a:pPr marL="457200" lvl="0" indent="-457200">
              <a:buFont typeface="+mj-lt"/>
              <a:buAutoNum type="arabicPeriod"/>
            </a:pPr>
            <a:r>
              <a:rPr lang="en-US" sz="2000">
                <a:latin typeface="Verdana" panose="020B0604030504040204" pitchFamily="34" charset="0"/>
                <a:ea typeface="Verdana" panose="020B0604030504040204" pitchFamily="34" charset="0"/>
              </a:rPr>
              <a:t>Could you give me a lift home after our session?</a:t>
            </a:r>
            <a:br>
              <a:rPr lang="en-US" sz="2000">
                <a:latin typeface="Verdana" panose="020B0604030504040204" pitchFamily="34" charset="0"/>
                <a:ea typeface="Verdana" panose="020B0604030504040204" pitchFamily="34" charset="0"/>
              </a:rPr>
            </a:br>
            <a:r>
              <a:rPr lang="en-US" sz="1000">
                <a:latin typeface="Verdana" panose="020B0604030504040204" pitchFamily="34" charset="0"/>
                <a:ea typeface="Verdana" panose="020B0604030504040204" pitchFamily="34" charset="0"/>
              </a:rPr>
              <a:t>  </a:t>
            </a:r>
          </a:p>
          <a:p>
            <a:pPr marL="457200" lvl="0" indent="-457200">
              <a:buFont typeface="+mj-lt"/>
              <a:buAutoNum type="arabicPeriod"/>
            </a:pPr>
            <a:r>
              <a:rPr lang="en-US" sz="2000">
                <a:latin typeface="Verdana" panose="020B0604030504040204" pitchFamily="34" charset="0"/>
                <a:ea typeface="Verdana" panose="020B0604030504040204" pitchFamily="34" charset="0"/>
              </a:rPr>
              <a:t>Can I follow you on Instagram so we can stay in touch?</a:t>
            </a:r>
          </a:p>
        </p:txBody>
      </p:sp>
      <p:sp>
        <p:nvSpPr>
          <p:cNvPr id="5" name="TextBox 4">
            <a:extLst>
              <a:ext uri="{FF2B5EF4-FFF2-40B4-BE49-F238E27FC236}">
                <a16:creationId xmlns:a16="http://schemas.microsoft.com/office/drawing/2014/main" id="{B67A65D0-EED7-2AC0-567D-7A2BB643AAF4}"/>
              </a:ext>
            </a:extLst>
          </p:cNvPr>
          <p:cNvSpPr txBox="1"/>
          <p:nvPr/>
        </p:nvSpPr>
        <p:spPr>
          <a:xfrm>
            <a:off x="-32385" y="6519446"/>
            <a:ext cx="9208770" cy="338554"/>
          </a:xfrm>
          <a:prstGeom prst="rect">
            <a:avLst/>
          </a:prstGeom>
          <a:solidFill>
            <a:srgbClr val="3D6681"/>
          </a:solidFill>
          <a:ln>
            <a:solidFill>
              <a:srgbClr val="3D6681"/>
            </a:solidFill>
          </a:ln>
        </p:spPr>
        <p:txBody>
          <a:bodyPr wrap="square" rtlCol="0">
            <a:spAutoFit/>
          </a:bodyPr>
          <a:lstStyle/>
          <a:p>
            <a:r>
              <a:rPr lang="en-GB" sz="1600">
                <a:solidFill>
                  <a:schemeClr val="bg1"/>
                </a:solidFill>
                <a:effectLst/>
                <a:latin typeface="Verdana Pro Semibold" panose="020B0704030504040204" pitchFamily="34" charset="0"/>
                <a:ea typeface="Verdana" panose="020B0604030504040204" pitchFamily="34" charset="0"/>
              </a:rPr>
              <a:t>	Peer2Peer: Module two - </a:t>
            </a:r>
            <a:r>
              <a:rPr lang="en-GB" sz="1600">
                <a:solidFill>
                  <a:schemeClr val="bg1"/>
                </a:solidFill>
                <a:latin typeface="Verdana Pro Semibold" panose="020B0704030504040204" pitchFamily="34" charset="0"/>
                <a:ea typeface="Verdana" panose="020B0604030504040204" pitchFamily="34" charset="0"/>
              </a:rPr>
              <a:t>The peer support relationship</a:t>
            </a:r>
          </a:p>
        </p:txBody>
      </p:sp>
      <p:sp>
        <p:nvSpPr>
          <p:cNvPr id="8" name="TextBox 7">
            <a:extLst>
              <a:ext uri="{FF2B5EF4-FFF2-40B4-BE49-F238E27FC236}">
                <a16:creationId xmlns:a16="http://schemas.microsoft.com/office/drawing/2014/main" id="{5300236F-1F17-48C1-E15E-F53068E4FC66}"/>
              </a:ext>
            </a:extLst>
          </p:cNvPr>
          <p:cNvSpPr txBox="1"/>
          <p:nvPr/>
        </p:nvSpPr>
        <p:spPr>
          <a:xfrm>
            <a:off x="-32385" y="240918"/>
            <a:ext cx="9144000" cy="492443"/>
          </a:xfrm>
          <a:prstGeom prst="rect">
            <a:avLst/>
          </a:prstGeom>
          <a:noFill/>
        </p:spPr>
        <p:txBody>
          <a:bodyPr wrap="square" rtlCol="0">
            <a:spAutoFit/>
          </a:bodyPr>
          <a:lstStyle/>
          <a:p>
            <a:r>
              <a:rPr lang="en-GB" sz="2600" b="1">
                <a:solidFill>
                  <a:srgbClr val="00A0B8"/>
                </a:solidFill>
                <a:effectLst/>
                <a:latin typeface="Calibri" panose="020F0502020204030204" pitchFamily="34" charset="0"/>
                <a:ea typeface="Times New Roman" panose="02020603050405020304" pitchFamily="18" charset="0"/>
              </a:rPr>
              <a:t> </a:t>
            </a:r>
            <a:r>
              <a:rPr lang="en-GB" sz="2600" b="1">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a:solidFill>
                  <a:srgbClr val="7030A0"/>
                </a:solidFill>
                <a:effectLst/>
                <a:latin typeface="Verdana" panose="020B0604030504040204" pitchFamily="34" charset="0"/>
                <a:ea typeface="Verdana" panose="020B0604030504040204" pitchFamily="34" charset="0"/>
              </a:rPr>
              <a:t> </a:t>
            </a:r>
            <a:r>
              <a:rPr lang="en-GB" sz="2600" b="1">
                <a:solidFill>
                  <a:srgbClr val="E03A8D"/>
                </a:solidFill>
                <a:effectLst/>
                <a:latin typeface="Verdana" panose="020B0604030504040204" pitchFamily="34" charset="0"/>
                <a:ea typeface="Verdana" panose="020B0604030504040204" pitchFamily="34" charset="0"/>
              </a:rPr>
              <a:t>Role play starter examples</a:t>
            </a:r>
            <a:endParaRPr lang="en-GB" sz="2600" b="1">
              <a:solidFill>
                <a:srgbClr val="E03A8D"/>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7391691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2C7D6F-48B6-F0F5-5C18-14F0AF4A3D20}"/>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F9126FA4-3B08-FBA6-2A1B-6539353BDB88}"/>
              </a:ext>
            </a:extLst>
          </p:cNvPr>
          <p:cNvSpPr txBox="1"/>
          <p:nvPr/>
        </p:nvSpPr>
        <p:spPr>
          <a:xfrm>
            <a:off x="780415" y="1300177"/>
            <a:ext cx="7518400" cy="2800767"/>
          </a:xfrm>
          <a:prstGeom prst="rect">
            <a:avLst/>
          </a:prstGeom>
          <a:noFill/>
        </p:spPr>
        <p:txBody>
          <a:bodyPr wrap="square" rtlCol="0">
            <a:spAutoFit/>
          </a:bodyPr>
          <a:lstStyle/>
          <a:p>
            <a:pPr marL="342900" indent="-342900">
              <a:buFont typeface="Arial" panose="020B0604020202020204" pitchFamily="34" charset="0"/>
              <a:buChar char="•"/>
            </a:pPr>
            <a:r>
              <a:rPr lang="en-GB" sz="2200">
                <a:latin typeface="Verdana" panose="020B0604030504040204" pitchFamily="34" charset="0"/>
                <a:ea typeface="Verdana" panose="020B0604030504040204" pitchFamily="34" charset="0"/>
              </a:rPr>
              <a:t>Explore how we can respectfully negotiate our personal limits and boundaries</a:t>
            </a:r>
            <a:br>
              <a:rPr lang="en-GB" sz="2200">
                <a:latin typeface="Verdana" panose="020B0604030504040204" pitchFamily="34" charset="0"/>
                <a:ea typeface="Verdana" panose="020B0604030504040204" pitchFamily="34" charset="0"/>
              </a:rPr>
            </a:br>
            <a:endParaRPr lang="en-GB" sz="220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2200">
                <a:latin typeface="Verdana" panose="020B0604030504040204" pitchFamily="34" charset="0"/>
                <a:ea typeface="Verdana" panose="020B0604030504040204" pitchFamily="34" charset="0"/>
              </a:rPr>
              <a:t>Understand that boundaries are an empowering tool for peer practice</a:t>
            </a:r>
            <a:br>
              <a:rPr lang="en-GB" sz="2200">
                <a:latin typeface="Verdana" panose="020B0604030504040204" pitchFamily="34" charset="0"/>
                <a:ea typeface="Verdana" panose="020B0604030504040204" pitchFamily="34" charset="0"/>
              </a:rPr>
            </a:br>
            <a:endParaRPr lang="en-GB" sz="220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2200">
                <a:latin typeface="Verdana" panose="020B0604030504040204" pitchFamily="34" charset="0"/>
                <a:ea typeface="Verdana" panose="020B0604030504040204" pitchFamily="34" charset="0"/>
              </a:rPr>
              <a:t>Practice setting boundaries and reflect on </a:t>
            </a:r>
            <a:br>
              <a:rPr lang="en-GB" sz="2200">
                <a:latin typeface="Verdana" panose="020B0604030504040204" pitchFamily="34" charset="0"/>
                <a:ea typeface="Verdana" panose="020B0604030504040204" pitchFamily="34" charset="0"/>
              </a:rPr>
            </a:br>
            <a:r>
              <a:rPr lang="en-GB" sz="2200">
                <a:latin typeface="Verdana" panose="020B0604030504040204" pitchFamily="34" charset="0"/>
                <a:ea typeface="Verdana" panose="020B0604030504040204" pitchFamily="34" charset="0"/>
              </a:rPr>
              <a:t>different approaches</a:t>
            </a:r>
            <a:endParaRPr lang="en-US" sz="2200"/>
          </a:p>
        </p:txBody>
      </p:sp>
      <p:sp>
        <p:nvSpPr>
          <p:cNvPr id="5" name="TextBox 4">
            <a:extLst>
              <a:ext uri="{FF2B5EF4-FFF2-40B4-BE49-F238E27FC236}">
                <a16:creationId xmlns:a16="http://schemas.microsoft.com/office/drawing/2014/main" id="{60E96B5C-8B18-2478-F084-3AABEA304F5D}"/>
              </a:ext>
            </a:extLst>
          </p:cNvPr>
          <p:cNvSpPr txBox="1"/>
          <p:nvPr/>
        </p:nvSpPr>
        <p:spPr>
          <a:xfrm>
            <a:off x="-32385" y="6519446"/>
            <a:ext cx="9208770" cy="338554"/>
          </a:xfrm>
          <a:prstGeom prst="rect">
            <a:avLst/>
          </a:prstGeom>
          <a:solidFill>
            <a:srgbClr val="3D6681"/>
          </a:solidFill>
          <a:ln>
            <a:solidFill>
              <a:srgbClr val="3D6681"/>
            </a:solidFill>
          </a:ln>
        </p:spPr>
        <p:txBody>
          <a:bodyPr wrap="square" rtlCol="0">
            <a:spAutoFit/>
          </a:bodyPr>
          <a:lstStyle/>
          <a:p>
            <a:r>
              <a:rPr lang="en-GB" sz="1600">
                <a:solidFill>
                  <a:schemeClr val="bg1"/>
                </a:solidFill>
                <a:effectLst/>
                <a:latin typeface="Verdana Pro Semibold" panose="020B0704030504040204" pitchFamily="34" charset="0"/>
                <a:ea typeface="Verdana" panose="020B0604030504040204" pitchFamily="34" charset="0"/>
              </a:rPr>
              <a:t>	Peer2Peer: Module two - </a:t>
            </a:r>
            <a:r>
              <a:rPr lang="en-GB" sz="1600">
                <a:solidFill>
                  <a:schemeClr val="bg1"/>
                </a:solidFill>
                <a:latin typeface="Verdana Pro Semibold" panose="020B0704030504040204" pitchFamily="34" charset="0"/>
                <a:ea typeface="Verdana" panose="020B0604030504040204" pitchFamily="34" charset="0"/>
              </a:rPr>
              <a:t>The peer support relationship</a:t>
            </a:r>
          </a:p>
        </p:txBody>
      </p:sp>
      <p:sp>
        <p:nvSpPr>
          <p:cNvPr id="8" name="TextBox 7">
            <a:extLst>
              <a:ext uri="{FF2B5EF4-FFF2-40B4-BE49-F238E27FC236}">
                <a16:creationId xmlns:a16="http://schemas.microsoft.com/office/drawing/2014/main" id="{69FF3C50-1F45-8813-7AA5-35A8DDD3E37A}"/>
              </a:ext>
            </a:extLst>
          </p:cNvPr>
          <p:cNvSpPr txBox="1"/>
          <p:nvPr/>
        </p:nvSpPr>
        <p:spPr>
          <a:xfrm>
            <a:off x="-32385" y="240918"/>
            <a:ext cx="9144000" cy="492443"/>
          </a:xfrm>
          <a:prstGeom prst="rect">
            <a:avLst/>
          </a:prstGeom>
          <a:noFill/>
        </p:spPr>
        <p:txBody>
          <a:bodyPr wrap="square" rtlCol="0">
            <a:spAutoFit/>
          </a:bodyPr>
          <a:lstStyle/>
          <a:p>
            <a:r>
              <a:rPr lang="en-GB" sz="2600" b="1">
                <a:solidFill>
                  <a:srgbClr val="00A0B8"/>
                </a:solidFill>
                <a:effectLst/>
                <a:latin typeface="Calibri" panose="020F0502020204030204" pitchFamily="34" charset="0"/>
                <a:ea typeface="Times New Roman" panose="02020603050405020304" pitchFamily="18" charset="0"/>
              </a:rPr>
              <a:t> </a:t>
            </a:r>
            <a:r>
              <a:rPr lang="en-GB" sz="2600" b="1">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a:solidFill>
                  <a:srgbClr val="7030A0"/>
                </a:solidFill>
                <a:effectLst/>
                <a:latin typeface="Verdana" panose="020B0604030504040204" pitchFamily="34" charset="0"/>
                <a:ea typeface="Verdana" panose="020B0604030504040204" pitchFamily="34" charset="0"/>
              </a:rPr>
              <a:t> </a:t>
            </a:r>
            <a:r>
              <a:rPr lang="en-GB" sz="2600" b="1">
                <a:solidFill>
                  <a:srgbClr val="E03A8D"/>
                </a:solidFill>
                <a:effectLst/>
                <a:latin typeface="Verdana" panose="020B0604030504040204" pitchFamily="34" charset="0"/>
                <a:ea typeface="Verdana" panose="020B0604030504040204" pitchFamily="34" charset="0"/>
              </a:rPr>
              <a:t>Learning intentions</a:t>
            </a:r>
            <a:endParaRPr lang="en-GB" sz="2600" b="1">
              <a:solidFill>
                <a:srgbClr val="E03A8D"/>
              </a:solidFill>
              <a:latin typeface="Verdana" panose="020B0604030504040204" pitchFamily="34" charset="0"/>
              <a:ea typeface="Verdana" panose="020B0604030504040204" pitchFamily="34" charset="0"/>
            </a:endParaRPr>
          </a:p>
        </p:txBody>
      </p:sp>
      <p:pic>
        <p:nvPicPr>
          <p:cNvPr id="11" name="Picture 10" descr="Illustration showing a stylised person with a green head and a torso split between yellow stripes and solid green with a pink heart. A pink and blue winding path runs behind the figure, with a glowing yellow light bulb symbolising an idea above the head.">
            <a:extLst>
              <a:ext uri="{FF2B5EF4-FFF2-40B4-BE49-F238E27FC236}">
                <a16:creationId xmlns:a16="http://schemas.microsoft.com/office/drawing/2014/main" id="{9E717EC0-F772-5606-C322-A558E9F1F5BB}"/>
              </a:ext>
            </a:extLst>
          </p:cNvPr>
          <p:cNvPicPr>
            <a:picLocks noChangeAspect="1"/>
          </p:cNvPicPr>
          <p:nvPr/>
        </p:nvPicPr>
        <p:blipFill>
          <a:blip r:embed="rId2"/>
          <a:stretch>
            <a:fillRect/>
          </a:stretch>
        </p:blipFill>
        <p:spPr>
          <a:xfrm>
            <a:off x="6271111" y="3922324"/>
            <a:ext cx="2360826" cy="2360826"/>
          </a:xfrm>
          <a:prstGeom prst="rect">
            <a:avLst/>
          </a:prstGeom>
        </p:spPr>
      </p:pic>
    </p:spTree>
    <p:extLst>
      <p:ext uri="{BB962C8B-B14F-4D97-AF65-F5344CB8AC3E}">
        <p14:creationId xmlns:p14="http://schemas.microsoft.com/office/powerpoint/2010/main" val="12674890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72032-F5A4-F776-5F3A-B36DCAEF826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8C722BD-FE81-338B-A4E1-C21449336658}"/>
              </a:ext>
            </a:extLst>
          </p:cNvPr>
          <p:cNvSpPr txBox="1"/>
          <p:nvPr/>
        </p:nvSpPr>
        <p:spPr>
          <a:xfrm>
            <a:off x="-32385" y="6519446"/>
            <a:ext cx="9208770" cy="338554"/>
          </a:xfrm>
          <a:prstGeom prst="rect">
            <a:avLst/>
          </a:prstGeom>
          <a:solidFill>
            <a:srgbClr val="3D6681"/>
          </a:solidFill>
          <a:ln>
            <a:solidFill>
              <a:srgbClr val="3D6681"/>
            </a:solidFill>
          </a:ln>
        </p:spPr>
        <p:txBody>
          <a:bodyPr wrap="square" rtlCol="0">
            <a:spAutoFit/>
          </a:bodyPr>
          <a:lstStyle/>
          <a:p>
            <a:r>
              <a:rPr lang="en-GB" sz="1600">
                <a:solidFill>
                  <a:schemeClr val="bg1"/>
                </a:solidFill>
                <a:effectLst/>
                <a:latin typeface="Verdana Pro Semibold" panose="020B0704030504040204" pitchFamily="34" charset="0"/>
                <a:ea typeface="Verdana" panose="020B0604030504040204" pitchFamily="34" charset="0"/>
              </a:rPr>
              <a:t>	Peer2Peer: Module two - </a:t>
            </a:r>
            <a:r>
              <a:rPr lang="en-GB" sz="1600">
                <a:solidFill>
                  <a:schemeClr val="bg1"/>
                </a:solidFill>
                <a:latin typeface="Verdana Pro Semibold" panose="020B0704030504040204" pitchFamily="34" charset="0"/>
                <a:ea typeface="Verdana" panose="020B0604030504040204" pitchFamily="34" charset="0"/>
              </a:rPr>
              <a:t>The peer support relationship</a:t>
            </a:r>
          </a:p>
        </p:txBody>
      </p:sp>
      <p:sp>
        <p:nvSpPr>
          <p:cNvPr id="9" name="TextBox 8">
            <a:extLst>
              <a:ext uri="{FF2B5EF4-FFF2-40B4-BE49-F238E27FC236}">
                <a16:creationId xmlns:a16="http://schemas.microsoft.com/office/drawing/2014/main" id="{7DEA6D41-86BE-ED43-A368-202768370EE9}"/>
              </a:ext>
            </a:extLst>
          </p:cNvPr>
          <p:cNvSpPr txBox="1"/>
          <p:nvPr/>
        </p:nvSpPr>
        <p:spPr>
          <a:xfrm>
            <a:off x="439974" y="1466771"/>
            <a:ext cx="7863197" cy="1200329"/>
          </a:xfrm>
          <a:prstGeom prst="rect">
            <a:avLst/>
          </a:prstGeom>
          <a:noFill/>
        </p:spPr>
        <p:txBody>
          <a:bodyPr wrap="square" rtlCol="0">
            <a:spAutoFit/>
          </a:bodyPr>
          <a:lstStyle/>
          <a:p>
            <a:r>
              <a:rPr lang="en-GB" sz="3600">
                <a:effectLst/>
                <a:latin typeface="Verdana" panose="020B0604030504040204" pitchFamily="34" charset="0"/>
                <a:ea typeface="Verdana" panose="020B0604030504040204" pitchFamily="34" charset="0"/>
              </a:rPr>
              <a:t>What’s one thing you are taking </a:t>
            </a:r>
            <a:r>
              <a:rPr lang="en-GB" sz="3600">
                <a:latin typeface="Verdana" panose="020B0604030504040204" pitchFamily="34" charset="0"/>
                <a:ea typeface="Verdana" panose="020B0604030504040204" pitchFamily="34" charset="0"/>
              </a:rPr>
              <a:t>a</a:t>
            </a:r>
            <a:r>
              <a:rPr lang="en-GB" sz="3600">
                <a:effectLst/>
                <a:latin typeface="Verdana" panose="020B0604030504040204" pitchFamily="34" charset="0"/>
                <a:ea typeface="Verdana" panose="020B0604030504040204" pitchFamily="34" charset="0"/>
              </a:rPr>
              <a:t>way</a:t>
            </a:r>
            <a:r>
              <a:rPr lang="en-GB" sz="3600">
                <a:latin typeface="Verdana" panose="020B0604030504040204" pitchFamily="34" charset="0"/>
                <a:ea typeface="Verdana" panose="020B0604030504040204" pitchFamily="34" charset="0"/>
              </a:rPr>
              <a:t> </a:t>
            </a:r>
            <a:r>
              <a:rPr lang="en-GB" sz="3600">
                <a:effectLst/>
                <a:latin typeface="Verdana" panose="020B0604030504040204" pitchFamily="34" charset="0"/>
                <a:ea typeface="Verdana" panose="020B0604030504040204" pitchFamily="34" charset="0"/>
              </a:rPr>
              <a:t>from today’s session?</a:t>
            </a:r>
            <a:endParaRPr lang="en-US" sz="3600">
              <a:latin typeface="Verdana" panose="020B0604030504040204" pitchFamily="34" charset="0"/>
              <a:ea typeface="Verdana" panose="020B0604030504040204" pitchFamily="34" charset="0"/>
            </a:endParaRPr>
          </a:p>
        </p:txBody>
      </p:sp>
      <p:pic>
        <p:nvPicPr>
          <p:cNvPr id="11" name="Picture 10" descr="A colourful star with yellow and blue triangles">
            <a:extLst>
              <a:ext uri="{FF2B5EF4-FFF2-40B4-BE49-F238E27FC236}">
                <a16:creationId xmlns:a16="http://schemas.microsoft.com/office/drawing/2014/main" id="{AE93EC1A-4D7C-46B1-5C22-B3266EA7435B}"/>
              </a:ext>
            </a:extLst>
          </p:cNvPr>
          <p:cNvPicPr>
            <a:picLocks noChangeAspect="1"/>
          </p:cNvPicPr>
          <p:nvPr/>
        </p:nvPicPr>
        <p:blipFill>
          <a:blip r:embed="rId2"/>
          <a:stretch>
            <a:fillRect/>
          </a:stretch>
        </p:blipFill>
        <p:spPr>
          <a:xfrm>
            <a:off x="2844200" y="2737039"/>
            <a:ext cx="3052103" cy="3052103"/>
          </a:xfrm>
          <a:prstGeom prst="rect">
            <a:avLst/>
          </a:prstGeom>
        </p:spPr>
      </p:pic>
      <p:sp>
        <p:nvSpPr>
          <p:cNvPr id="13" name="TextBox 12">
            <a:extLst>
              <a:ext uri="{FF2B5EF4-FFF2-40B4-BE49-F238E27FC236}">
                <a16:creationId xmlns:a16="http://schemas.microsoft.com/office/drawing/2014/main" id="{67676524-35DF-E24F-916F-4AA1FF59C965}"/>
              </a:ext>
            </a:extLst>
          </p:cNvPr>
          <p:cNvSpPr txBox="1"/>
          <p:nvPr/>
        </p:nvSpPr>
        <p:spPr>
          <a:xfrm>
            <a:off x="-32385" y="277013"/>
            <a:ext cx="9144000" cy="492443"/>
          </a:xfrm>
          <a:prstGeom prst="rect">
            <a:avLst/>
          </a:prstGeom>
          <a:noFill/>
        </p:spPr>
        <p:txBody>
          <a:bodyPr wrap="square" rtlCol="0">
            <a:spAutoFit/>
          </a:bodyPr>
          <a:lstStyle/>
          <a:p>
            <a:r>
              <a:rPr lang="en-GB" sz="2600" b="1">
                <a:solidFill>
                  <a:srgbClr val="00A0B8"/>
                </a:solidFill>
                <a:effectLst/>
                <a:latin typeface="Calibri" panose="020F0502020204030204" pitchFamily="34" charset="0"/>
                <a:ea typeface="Times New Roman" panose="02020603050405020304" pitchFamily="18" charset="0"/>
              </a:rPr>
              <a:t> </a:t>
            </a:r>
            <a:r>
              <a:rPr lang="en-GB" sz="2600" b="1">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a:solidFill>
                  <a:srgbClr val="7030A0"/>
                </a:solidFill>
                <a:effectLst/>
                <a:latin typeface="Verdana" panose="020B0604030504040204" pitchFamily="34" charset="0"/>
                <a:ea typeface="Verdana" panose="020B0604030504040204" pitchFamily="34" charset="0"/>
              </a:rPr>
              <a:t> </a:t>
            </a:r>
            <a:r>
              <a:rPr lang="en-GB" sz="2600" b="1">
                <a:solidFill>
                  <a:srgbClr val="E03A8D"/>
                </a:solidFill>
                <a:effectLst/>
                <a:latin typeface="Verdana" panose="020B0604030504040204" pitchFamily="34" charset="0"/>
                <a:ea typeface="Verdana" panose="020B0604030504040204" pitchFamily="34" charset="0"/>
              </a:rPr>
              <a:t>Checking out question</a:t>
            </a:r>
            <a:endParaRPr lang="en-GB" sz="2600" b="1">
              <a:solidFill>
                <a:srgbClr val="E03A8D"/>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7117375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3B3AE-A275-2DA2-24C7-04728F51EB3E}"/>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ACB1B14-1454-BDA8-FFA3-C89008EDA656}"/>
              </a:ext>
            </a:extLst>
          </p:cNvPr>
          <p:cNvSpPr txBox="1"/>
          <p:nvPr/>
        </p:nvSpPr>
        <p:spPr>
          <a:xfrm>
            <a:off x="780415" y="1300177"/>
            <a:ext cx="7518400" cy="2800767"/>
          </a:xfrm>
          <a:prstGeom prst="rect">
            <a:avLst/>
          </a:prstGeom>
          <a:noFill/>
        </p:spPr>
        <p:txBody>
          <a:bodyPr wrap="square" rtlCol="0">
            <a:spAutoFit/>
          </a:bodyPr>
          <a:lstStyle/>
          <a:p>
            <a:pPr marL="342900" indent="-342900">
              <a:buFont typeface="Arial" panose="020B0604020202020204" pitchFamily="34" charset="0"/>
              <a:buChar char="•"/>
            </a:pPr>
            <a:r>
              <a:rPr lang="en-GB" sz="2200">
                <a:latin typeface="Verdana" panose="020B0604030504040204" pitchFamily="34" charset="0"/>
                <a:ea typeface="Verdana" panose="020B0604030504040204" pitchFamily="34" charset="0"/>
              </a:rPr>
              <a:t>Explore how we can respectfully negotiate our personal limits and boundaries</a:t>
            </a:r>
            <a:br>
              <a:rPr lang="en-GB" sz="2200">
                <a:latin typeface="Verdana" panose="020B0604030504040204" pitchFamily="34" charset="0"/>
                <a:ea typeface="Verdana" panose="020B0604030504040204" pitchFamily="34" charset="0"/>
              </a:rPr>
            </a:br>
            <a:endParaRPr lang="en-GB" sz="220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2200">
                <a:latin typeface="Verdana" panose="020B0604030504040204" pitchFamily="34" charset="0"/>
                <a:ea typeface="Verdana" panose="020B0604030504040204" pitchFamily="34" charset="0"/>
              </a:rPr>
              <a:t>Understand that boundaries are an empowering tool for peer practice</a:t>
            </a:r>
            <a:br>
              <a:rPr lang="en-GB" sz="2200">
                <a:latin typeface="Verdana" panose="020B0604030504040204" pitchFamily="34" charset="0"/>
                <a:ea typeface="Verdana" panose="020B0604030504040204" pitchFamily="34" charset="0"/>
              </a:rPr>
            </a:br>
            <a:endParaRPr lang="en-GB" sz="220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2200">
                <a:latin typeface="Verdana" panose="020B0604030504040204" pitchFamily="34" charset="0"/>
                <a:ea typeface="Verdana" panose="020B0604030504040204" pitchFamily="34" charset="0"/>
              </a:rPr>
              <a:t>Practice setting boundaries and reflect on </a:t>
            </a:r>
            <a:br>
              <a:rPr lang="en-GB" sz="2200">
                <a:latin typeface="Verdana" panose="020B0604030504040204" pitchFamily="34" charset="0"/>
                <a:ea typeface="Verdana" panose="020B0604030504040204" pitchFamily="34" charset="0"/>
              </a:rPr>
            </a:br>
            <a:r>
              <a:rPr lang="en-GB" sz="2200">
                <a:latin typeface="Verdana" panose="020B0604030504040204" pitchFamily="34" charset="0"/>
                <a:ea typeface="Verdana" panose="020B0604030504040204" pitchFamily="34" charset="0"/>
              </a:rPr>
              <a:t>different approaches</a:t>
            </a:r>
            <a:endParaRPr lang="en-US" sz="2200"/>
          </a:p>
        </p:txBody>
      </p:sp>
      <p:sp>
        <p:nvSpPr>
          <p:cNvPr id="5" name="TextBox 4">
            <a:extLst>
              <a:ext uri="{FF2B5EF4-FFF2-40B4-BE49-F238E27FC236}">
                <a16:creationId xmlns:a16="http://schemas.microsoft.com/office/drawing/2014/main" id="{9609CA78-8744-69F9-F1DE-521315CA6EE5}"/>
              </a:ext>
            </a:extLst>
          </p:cNvPr>
          <p:cNvSpPr txBox="1"/>
          <p:nvPr/>
        </p:nvSpPr>
        <p:spPr>
          <a:xfrm>
            <a:off x="-32385" y="6519446"/>
            <a:ext cx="9208770" cy="338554"/>
          </a:xfrm>
          <a:prstGeom prst="rect">
            <a:avLst/>
          </a:prstGeom>
          <a:solidFill>
            <a:srgbClr val="3D6681"/>
          </a:solidFill>
          <a:ln>
            <a:solidFill>
              <a:srgbClr val="3D6681"/>
            </a:solidFill>
          </a:ln>
        </p:spPr>
        <p:txBody>
          <a:bodyPr wrap="square" rtlCol="0">
            <a:spAutoFit/>
          </a:bodyPr>
          <a:lstStyle/>
          <a:p>
            <a:r>
              <a:rPr lang="en-GB" sz="1600">
                <a:solidFill>
                  <a:schemeClr val="bg1"/>
                </a:solidFill>
                <a:effectLst/>
                <a:latin typeface="Verdana Pro Semibold" panose="020B0704030504040204" pitchFamily="34" charset="0"/>
                <a:ea typeface="Verdana" panose="020B0604030504040204" pitchFamily="34" charset="0"/>
              </a:rPr>
              <a:t>	Peer2Peer: Module two - </a:t>
            </a:r>
            <a:r>
              <a:rPr lang="en-GB" sz="1600">
                <a:solidFill>
                  <a:schemeClr val="bg1"/>
                </a:solidFill>
                <a:latin typeface="Verdana Pro Semibold" panose="020B0704030504040204" pitchFamily="34" charset="0"/>
                <a:ea typeface="Verdana" panose="020B0604030504040204" pitchFamily="34" charset="0"/>
              </a:rPr>
              <a:t>The peer support relationship</a:t>
            </a:r>
          </a:p>
        </p:txBody>
      </p:sp>
      <p:sp>
        <p:nvSpPr>
          <p:cNvPr id="8" name="TextBox 7">
            <a:extLst>
              <a:ext uri="{FF2B5EF4-FFF2-40B4-BE49-F238E27FC236}">
                <a16:creationId xmlns:a16="http://schemas.microsoft.com/office/drawing/2014/main" id="{3708F6F0-0450-AA80-EB82-19AF658DF68C}"/>
              </a:ext>
            </a:extLst>
          </p:cNvPr>
          <p:cNvSpPr txBox="1"/>
          <p:nvPr/>
        </p:nvSpPr>
        <p:spPr>
          <a:xfrm>
            <a:off x="-32385" y="240918"/>
            <a:ext cx="9144000" cy="492443"/>
          </a:xfrm>
          <a:prstGeom prst="rect">
            <a:avLst/>
          </a:prstGeom>
          <a:noFill/>
        </p:spPr>
        <p:txBody>
          <a:bodyPr wrap="square" rtlCol="0">
            <a:spAutoFit/>
          </a:bodyPr>
          <a:lstStyle/>
          <a:p>
            <a:r>
              <a:rPr lang="en-GB" sz="2600" b="1">
                <a:solidFill>
                  <a:srgbClr val="00A0B8"/>
                </a:solidFill>
                <a:effectLst/>
                <a:latin typeface="Calibri" panose="020F0502020204030204" pitchFamily="34" charset="0"/>
                <a:ea typeface="Times New Roman" panose="02020603050405020304" pitchFamily="18" charset="0"/>
              </a:rPr>
              <a:t> </a:t>
            </a:r>
            <a:r>
              <a:rPr lang="en-GB" sz="2600" b="1">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a:solidFill>
                  <a:srgbClr val="7030A0"/>
                </a:solidFill>
                <a:effectLst/>
                <a:latin typeface="Verdana" panose="020B0604030504040204" pitchFamily="34" charset="0"/>
                <a:ea typeface="Verdana" panose="020B0604030504040204" pitchFamily="34" charset="0"/>
              </a:rPr>
              <a:t> </a:t>
            </a:r>
            <a:r>
              <a:rPr lang="en-GB" sz="2600" b="1">
                <a:solidFill>
                  <a:srgbClr val="E03A8D"/>
                </a:solidFill>
                <a:effectLst/>
                <a:latin typeface="Verdana" panose="020B0604030504040204" pitchFamily="34" charset="0"/>
                <a:ea typeface="Verdana" panose="020B0604030504040204" pitchFamily="34" charset="0"/>
              </a:rPr>
              <a:t>Learning intentions</a:t>
            </a:r>
            <a:endParaRPr lang="en-GB" sz="2600" b="1">
              <a:solidFill>
                <a:srgbClr val="E03A8D"/>
              </a:solidFill>
              <a:latin typeface="Verdana" panose="020B0604030504040204" pitchFamily="34" charset="0"/>
              <a:ea typeface="Verdana" panose="020B0604030504040204" pitchFamily="34" charset="0"/>
            </a:endParaRPr>
          </a:p>
        </p:txBody>
      </p:sp>
      <p:pic>
        <p:nvPicPr>
          <p:cNvPr id="11" name="Picture 10" descr="Illustration showing a stylised person with a green head and a torso split between yellow stripes and solid green with a pink heart. A pink and blue winding path runs behind the figure, with a glowing yellow light bulb symbolising an idea above the head.">
            <a:extLst>
              <a:ext uri="{FF2B5EF4-FFF2-40B4-BE49-F238E27FC236}">
                <a16:creationId xmlns:a16="http://schemas.microsoft.com/office/drawing/2014/main" id="{C8D52911-E9E4-A40F-47B1-16610664764B}"/>
              </a:ext>
            </a:extLst>
          </p:cNvPr>
          <p:cNvPicPr>
            <a:picLocks noChangeAspect="1"/>
          </p:cNvPicPr>
          <p:nvPr/>
        </p:nvPicPr>
        <p:blipFill>
          <a:blip r:embed="rId2"/>
          <a:stretch>
            <a:fillRect/>
          </a:stretch>
        </p:blipFill>
        <p:spPr>
          <a:xfrm>
            <a:off x="6271111" y="3922324"/>
            <a:ext cx="2360826" cy="2360826"/>
          </a:xfrm>
          <a:prstGeom prst="rect">
            <a:avLst/>
          </a:prstGeom>
        </p:spPr>
      </p:pic>
    </p:spTree>
    <p:extLst>
      <p:ext uri="{BB962C8B-B14F-4D97-AF65-F5344CB8AC3E}">
        <p14:creationId xmlns:p14="http://schemas.microsoft.com/office/powerpoint/2010/main" val="29226469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DF929-772C-AF55-2678-8AFA7E75F51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0D08D29-B3B1-DA10-4F44-261CAC428764}"/>
              </a:ext>
            </a:extLst>
          </p:cNvPr>
          <p:cNvSpPr txBox="1"/>
          <p:nvPr/>
        </p:nvSpPr>
        <p:spPr>
          <a:xfrm>
            <a:off x="-32385" y="6519446"/>
            <a:ext cx="9208770" cy="338554"/>
          </a:xfrm>
          <a:prstGeom prst="rect">
            <a:avLst/>
          </a:prstGeom>
          <a:solidFill>
            <a:srgbClr val="3D6681"/>
          </a:solidFill>
          <a:ln>
            <a:solidFill>
              <a:srgbClr val="3D6681"/>
            </a:solidFill>
          </a:ln>
        </p:spPr>
        <p:txBody>
          <a:bodyPr wrap="square" rtlCol="0">
            <a:spAutoFit/>
          </a:bodyPr>
          <a:lstStyle/>
          <a:p>
            <a:r>
              <a:rPr lang="en-GB" sz="1600">
                <a:solidFill>
                  <a:schemeClr val="bg1"/>
                </a:solidFill>
                <a:effectLst/>
                <a:latin typeface="Verdana Pro Semibold" panose="020B0704030504040204" pitchFamily="34" charset="0"/>
                <a:ea typeface="Verdana" panose="020B0604030504040204" pitchFamily="34" charset="0"/>
              </a:rPr>
              <a:t>	Peer2Peer: Module two - </a:t>
            </a:r>
            <a:r>
              <a:rPr lang="en-GB" sz="1600">
                <a:solidFill>
                  <a:schemeClr val="bg1"/>
                </a:solidFill>
                <a:latin typeface="Verdana Pro Semibold" panose="020B0704030504040204" pitchFamily="34" charset="0"/>
                <a:ea typeface="Verdana" panose="020B0604030504040204" pitchFamily="34" charset="0"/>
              </a:rPr>
              <a:t>The peer support relationship</a:t>
            </a:r>
          </a:p>
        </p:txBody>
      </p:sp>
      <p:sp>
        <p:nvSpPr>
          <p:cNvPr id="27" name="TextBox 26">
            <a:extLst>
              <a:ext uri="{FF2B5EF4-FFF2-40B4-BE49-F238E27FC236}">
                <a16:creationId xmlns:a16="http://schemas.microsoft.com/office/drawing/2014/main" id="{05BAD33D-4E75-EE49-43B3-F165F6184315}"/>
              </a:ext>
            </a:extLst>
          </p:cNvPr>
          <p:cNvSpPr txBox="1"/>
          <p:nvPr/>
        </p:nvSpPr>
        <p:spPr>
          <a:xfrm>
            <a:off x="-32385" y="240918"/>
            <a:ext cx="9144000" cy="492443"/>
          </a:xfrm>
          <a:prstGeom prst="rect">
            <a:avLst/>
          </a:prstGeom>
          <a:noFill/>
        </p:spPr>
        <p:txBody>
          <a:bodyPr wrap="square" rtlCol="0">
            <a:spAutoFit/>
          </a:bodyPr>
          <a:lstStyle/>
          <a:p>
            <a:r>
              <a:rPr lang="en-GB" sz="2600" b="1">
                <a:solidFill>
                  <a:srgbClr val="00A0B8"/>
                </a:solidFill>
                <a:effectLst/>
                <a:latin typeface="Calibri" panose="020F0502020204030204" pitchFamily="34" charset="0"/>
                <a:ea typeface="Times New Roman" panose="02020603050405020304" pitchFamily="18" charset="0"/>
              </a:rPr>
              <a:t> </a:t>
            </a:r>
            <a:r>
              <a:rPr lang="en-GB" sz="2600" b="1">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a:solidFill>
                  <a:srgbClr val="7030A0"/>
                </a:solidFill>
                <a:effectLst/>
                <a:latin typeface="Verdana" panose="020B0604030504040204" pitchFamily="34" charset="0"/>
                <a:ea typeface="Verdana" panose="020B0604030504040204" pitchFamily="34" charset="0"/>
              </a:rPr>
              <a:t> </a:t>
            </a:r>
            <a:r>
              <a:rPr lang="en-GB" sz="2600" b="1">
                <a:solidFill>
                  <a:srgbClr val="E03A8D"/>
                </a:solidFill>
                <a:effectLst/>
                <a:latin typeface="Verdana" panose="020B0604030504040204" pitchFamily="34" charset="0"/>
                <a:ea typeface="Verdana" panose="020B0604030504040204" pitchFamily="34" charset="0"/>
              </a:rPr>
              <a:t>Group learning agreement</a:t>
            </a:r>
            <a:endParaRPr lang="en-GB" sz="2600" b="1">
              <a:solidFill>
                <a:srgbClr val="E03A8D"/>
              </a:solidFill>
              <a:latin typeface="Verdana" panose="020B0604030504040204" pitchFamily="34" charset="0"/>
              <a:ea typeface="Verdana" panose="020B0604030504040204" pitchFamily="34" charset="0"/>
            </a:endParaRPr>
          </a:p>
        </p:txBody>
      </p:sp>
      <p:sp>
        <p:nvSpPr>
          <p:cNvPr id="29" name="Rectangle: Rounded Corners 28">
            <a:extLst>
              <a:ext uri="{FF2B5EF4-FFF2-40B4-BE49-F238E27FC236}">
                <a16:creationId xmlns:a16="http://schemas.microsoft.com/office/drawing/2014/main" id="{64CAA767-52DC-F5A4-8DA9-9B30EFB59060}"/>
              </a:ext>
            </a:extLst>
          </p:cNvPr>
          <p:cNvSpPr/>
          <p:nvPr/>
        </p:nvSpPr>
        <p:spPr>
          <a:xfrm>
            <a:off x="736600" y="1100666"/>
            <a:ext cx="7755467" cy="711200"/>
          </a:xfrm>
          <a:prstGeom prst="roundRect">
            <a:avLst/>
          </a:prstGeom>
          <a:noFill/>
          <a:ln w="28575">
            <a:solidFill>
              <a:srgbClr val="E944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8E83387B-5340-37EC-A521-13784BD89C61}"/>
              </a:ext>
            </a:extLst>
          </p:cNvPr>
          <p:cNvSpPr txBox="1"/>
          <p:nvPr/>
        </p:nvSpPr>
        <p:spPr>
          <a:xfrm>
            <a:off x="1092199" y="1293964"/>
            <a:ext cx="6493933" cy="338554"/>
          </a:xfrm>
          <a:prstGeom prst="rect">
            <a:avLst/>
          </a:prstGeom>
          <a:noFill/>
        </p:spPr>
        <p:txBody>
          <a:bodyPr wrap="square" rtlCol="0">
            <a:spAutoFit/>
          </a:bodyPr>
          <a:lstStyle/>
          <a:p>
            <a:r>
              <a:rPr lang="en-GB" sz="1600">
                <a:latin typeface="Verdana" panose="020B0604030504040204" pitchFamily="34" charset="0"/>
                <a:ea typeface="Verdana" panose="020B0604030504040204" pitchFamily="34" charset="0"/>
              </a:rPr>
              <a:t>Device free environment, maintaining confidentiality </a:t>
            </a:r>
            <a:endParaRPr lang="en-US" sz="1600">
              <a:latin typeface="Verdana" panose="020B0604030504040204" pitchFamily="34" charset="0"/>
              <a:ea typeface="Verdana" panose="020B0604030504040204" pitchFamily="34" charset="0"/>
            </a:endParaRPr>
          </a:p>
        </p:txBody>
      </p:sp>
      <p:sp>
        <p:nvSpPr>
          <p:cNvPr id="33" name="Rectangle: Rounded Corners 32">
            <a:extLst>
              <a:ext uri="{FF2B5EF4-FFF2-40B4-BE49-F238E27FC236}">
                <a16:creationId xmlns:a16="http://schemas.microsoft.com/office/drawing/2014/main" id="{BD904A09-F55C-D4FB-8262-5983FE1BFF5B}"/>
              </a:ext>
            </a:extLst>
          </p:cNvPr>
          <p:cNvSpPr/>
          <p:nvPr/>
        </p:nvSpPr>
        <p:spPr>
          <a:xfrm>
            <a:off x="736600" y="2189619"/>
            <a:ext cx="7755467" cy="711200"/>
          </a:xfrm>
          <a:prstGeom prst="roundRect">
            <a:avLst/>
          </a:prstGeom>
          <a:noFill/>
          <a:ln w="28575">
            <a:solidFill>
              <a:srgbClr val="32BCB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89A6F4F3-6302-A122-3153-2E9D781F130F}"/>
              </a:ext>
            </a:extLst>
          </p:cNvPr>
          <p:cNvSpPr txBox="1"/>
          <p:nvPr/>
        </p:nvSpPr>
        <p:spPr>
          <a:xfrm>
            <a:off x="558800" y="1908304"/>
            <a:ext cx="999068" cy="408623"/>
          </a:xfrm>
          <a:prstGeom prst="roundRect">
            <a:avLst/>
          </a:prstGeom>
          <a:solidFill>
            <a:schemeClr val="bg1"/>
          </a:solidFill>
          <a:ln w="28575">
            <a:solidFill>
              <a:srgbClr val="3D6681"/>
            </a:solidFill>
          </a:ln>
        </p:spPr>
        <p:txBody>
          <a:bodyPr wrap="square" rtlCol="0">
            <a:spAutoFit/>
          </a:bodyPr>
          <a:lstStyle/>
          <a:p>
            <a:pPr algn="ctr"/>
            <a:r>
              <a:rPr lang="en-GB">
                <a:latin typeface="Verdana Pro Cond Semibold" panose="020F0502020204030204" pitchFamily="34" charset="0"/>
              </a:rPr>
              <a:t>Hope</a:t>
            </a:r>
            <a:endParaRPr lang="en-US">
              <a:latin typeface="Verdana Pro Cond Semibold" panose="020F0502020204030204" pitchFamily="34" charset="0"/>
            </a:endParaRPr>
          </a:p>
        </p:txBody>
      </p:sp>
      <p:sp>
        <p:nvSpPr>
          <p:cNvPr id="37" name="TextBox 36">
            <a:extLst>
              <a:ext uri="{FF2B5EF4-FFF2-40B4-BE49-F238E27FC236}">
                <a16:creationId xmlns:a16="http://schemas.microsoft.com/office/drawing/2014/main" id="{9EC1E8BD-55F1-38F0-4541-65B685508EA6}"/>
              </a:ext>
            </a:extLst>
          </p:cNvPr>
          <p:cNvSpPr txBox="1"/>
          <p:nvPr/>
        </p:nvSpPr>
        <p:spPr>
          <a:xfrm>
            <a:off x="1092199" y="2382917"/>
            <a:ext cx="6493933" cy="338554"/>
          </a:xfrm>
          <a:prstGeom prst="rect">
            <a:avLst/>
          </a:prstGeom>
          <a:noFill/>
        </p:spPr>
        <p:txBody>
          <a:bodyPr wrap="square" rtlCol="0">
            <a:spAutoFit/>
          </a:bodyPr>
          <a:lstStyle/>
          <a:p>
            <a:r>
              <a:rPr lang="en-GB" sz="1600">
                <a:latin typeface="Verdana" panose="020B0604030504040204" pitchFamily="34" charset="0"/>
                <a:ea typeface="Verdana" panose="020B0604030504040204" pitchFamily="34" charset="0"/>
              </a:rPr>
              <a:t>Focusing on the possible</a:t>
            </a:r>
            <a:endParaRPr lang="en-US" sz="1600">
              <a:latin typeface="Verdana" panose="020B0604030504040204" pitchFamily="34" charset="0"/>
              <a:ea typeface="Verdana" panose="020B0604030504040204" pitchFamily="34" charset="0"/>
            </a:endParaRPr>
          </a:p>
        </p:txBody>
      </p:sp>
      <p:sp>
        <p:nvSpPr>
          <p:cNvPr id="39" name="Rectangle: Rounded Corners 38">
            <a:extLst>
              <a:ext uri="{FF2B5EF4-FFF2-40B4-BE49-F238E27FC236}">
                <a16:creationId xmlns:a16="http://schemas.microsoft.com/office/drawing/2014/main" id="{FFF6F1FB-6C31-0BA2-2D36-550453EEFE6C}"/>
              </a:ext>
            </a:extLst>
          </p:cNvPr>
          <p:cNvSpPr/>
          <p:nvPr/>
        </p:nvSpPr>
        <p:spPr>
          <a:xfrm>
            <a:off x="736600" y="3278571"/>
            <a:ext cx="7755467" cy="711200"/>
          </a:xfrm>
          <a:prstGeom prst="roundRect">
            <a:avLst/>
          </a:prstGeom>
          <a:noFill/>
          <a:ln w="285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50DC2B8D-35B8-6594-8188-E25BBBC6594F}"/>
              </a:ext>
            </a:extLst>
          </p:cNvPr>
          <p:cNvSpPr txBox="1"/>
          <p:nvPr/>
        </p:nvSpPr>
        <p:spPr>
          <a:xfrm>
            <a:off x="558800" y="2997256"/>
            <a:ext cx="1185333" cy="408623"/>
          </a:xfrm>
          <a:prstGeom prst="roundRect">
            <a:avLst/>
          </a:prstGeom>
          <a:solidFill>
            <a:schemeClr val="bg1"/>
          </a:solidFill>
          <a:ln w="28575">
            <a:solidFill>
              <a:srgbClr val="3D6681"/>
            </a:solidFill>
          </a:ln>
        </p:spPr>
        <p:txBody>
          <a:bodyPr wrap="square" rtlCol="0">
            <a:spAutoFit/>
          </a:bodyPr>
          <a:lstStyle/>
          <a:p>
            <a:pPr algn="ctr"/>
            <a:r>
              <a:rPr lang="en-GB">
                <a:latin typeface="Verdana Pro Cond Semibold" panose="020F0502020204030204" pitchFamily="34" charset="0"/>
              </a:rPr>
              <a:t>Identity</a:t>
            </a:r>
            <a:endParaRPr lang="en-US" sz="1600">
              <a:latin typeface="Verdana Pro Cond Semibold" panose="020F0502020204030204" pitchFamily="34" charset="0"/>
            </a:endParaRPr>
          </a:p>
        </p:txBody>
      </p:sp>
      <p:sp>
        <p:nvSpPr>
          <p:cNvPr id="43" name="TextBox 42">
            <a:extLst>
              <a:ext uri="{FF2B5EF4-FFF2-40B4-BE49-F238E27FC236}">
                <a16:creationId xmlns:a16="http://schemas.microsoft.com/office/drawing/2014/main" id="{D79EB92F-B2FB-AD25-B448-FD7EBB8AC54D}"/>
              </a:ext>
            </a:extLst>
          </p:cNvPr>
          <p:cNvSpPr txBox="1"/>
          <p:nvPr/>
        </p:nvSpPr>
        <p:spPr>
          <a:xfrm>
            <a:off x="1092199" y="3475853"/>
            <a:ext cx="6925734" cy="338554"/>
          </a:xfrm>
          <a:prstGeom prst="rect">
            <a:avLst/>
          </a:prstGeom>
          <a:noFill/>
        </p:spPr>
        <p:txBody>
          <a:bodyPr wrap="square" rtlCol="0">
            <a:spAutoFit/>
          </a:bodyPr>
          <a:lstStyle/>
          <a:p>
            <a:r>
              <a:rPr lang="en-GB" sz="1600">
                <a:latin typeface="Verdana" panose="020B0604030504040204" pitchFamily="34" charset="0"/>
                <a:ea typeface="Verdana" panose="020B0604030504040204" pitchFamily="34" charset="0"/>
              </a:rPr>
              <a:t>Respect everyone's individuality  </a:t>
            </a:r>
            <a:endParaRPr lang="en-US" sz="1600">
              <a:latin typeface="Verdana" panose="020B0604030504040204" pitchFamily="34" charset="0"/>
              <a:ea typeface="Verdana" panose="020B0604030504040204" pitchFamily="34" charset="0"/>
            </a:endParaRPr>
          </a:p>
        </p:txBody>
      </p:sp>
      <p:sp>
        <p:nvSpPr>
          <p:cNvPr id="45" name="Rectangle: Rounded Corners 44">
            <a:extLst>
              <a:ext uri="{FF2B5EF4-FFF2-40B4-BE49-F238E27FC236}">
                <a16:creationId xmlns:a16="http://schemas.microsoft.com/office/drawing/2014/main" id="{E9223B47-1E88-6725-AAD3-E0D6488C546F}"/>
              </a:ext>
            </a:extLst>
          </p:cNvPr>
          <p:cNvSpPr/>
          <p:nvPr/>
        </p:nvSpPr>
        <p:spPr>
          <a:xfrm>
            <a:off x="736600" y="4360387"/>
            <a:ext cx="7755467" cy="711200"/>
          </a:xfrm>
          <a:prstGeom prst="roundRect">
            <a:avLst/>
          </a:prstGeom>
          <a:noFill/>
          <a:ln w="28575">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a:extLst>
              <a:ext uri="{FF2B5EF4-FFF2-40B4-BE49-F238E27FC236}">
                <a16:creationId xmlns:a16="http://schemas.microsoft.com/office/drawing/2014/main" id="{46D9CEA2-F56A-BE56-79F5-0DB524520B08}"/>
              </a:ext>
            </a:extLst>
          </p:cNvPr>
          <p:cNvSpPr txBox="1"/>
          <p:nvPr/>
        </p:nvSpPr>
        <p:spPr>
          <a:xfrm>
            <a:off x="558799" y="4079072"/>
            <a:ext cx="1117601" cy="408623"/>
          </a:xfrm>
          <a:prstGeom prst="roundRect">
            <a:avLst/>
          </a:prstGeom>
          <a:solidFill>
            <a:schemeClr val="bg1"/>
          </a:solidFill>
          <a:ln w="28575">
            <a:solidFill>
              <a:srgbClr val="3D6681"/>
            </a:solidFill>
          </a:ln>
        </p:spPr>
        <p:txBody>
          <a:bodyPr wrap="square" rtlCol="0">
            <a:spAutoFit/>
          </a:bodyPr>
          <a:lstStyle/>
          <a:p>
            <a:pPr algn="ctr"/>
            <a:r>
              <a:rPr lang="en-GB">
                <a:latin typeface="Verdana Pro Cond Semibold" panose="020F0502020204030204" pitchFamily="34" charset="0"/>
              </a:rPr>
              <a:t>Meaning</a:t>
            </a:r>
            <a:endParaRPr lang="en-US" sz="1600">
              <a:latin typeface="Verdana Pro Cond Semibold" panose="020F0502020204030204" pitchFamily="34" charset="0"/>
            </a:endParaRPr>
          </a:p>
        </p:txBody>
      </p:sp>
      <p:sp>
        <p:nvSpPr>
          <p:cNvPr id="49" name="TextBox 48">
            <a:extLst>
              <a:ext uri="{FF2B5EF4-FFF2-40B4-BE49-F238E27FC236}">
                <a16:creationId xmlns:a16="http://schemas.microsoft.com/office/drawing/2014/main" id="{365B277B-3232-04C8-D283-63A2450C3BC2}"/>
              </a:ext>
            </a:extLst>
          </p:cNvPr>
          <p:cNvSpPr txBox="1"/>
          <p:nvPr/>
        </p:nvSpPr>
        <p:spPr>
          <a:xfrm>
            <a:off x="1092199" y="4553685"/>
            <a:ext cx="6493933" cy="338554"/>
          </a:xfrm>
          <a:prstGeom prst="rect">
            <a:avLst/>
          </a:prstGeom>
          <a:noFill/>
        </p:spPr>
        <p:txBody>
          <a:bodyPr wrap="square" rtlCol="0">
            <a:spAutoFit/>
          </a:bodyPr>
          <a:lstStyle/>
          <a:p>
            <a:r>
              <a:rPr lang="en-GB" sz="1600">
                <a:latin typeface="Verdana" panose="020B0604030504040204" pitchFamily="34" charset="0"/>
                <a:ea typeface="Verdana" panose="020B0604030504040204" pitchFamily="34" charset="0"/>
              </a:rPr>
              <a:t>Value different perspectives, even if we don’t all agree</a:t>
            </a:r>
            <a:endParaRPr lang="en-US" sz="1600">
              <a:latin typeface="Verdana" panose="020B0604030504040204" pitchFamily="34" charset="0"/>
              <a:ea typeface="Verdana" panose="020B0604030504040204" pitchFamily="34" charset="0"/>
            </a:endParaRPr>
          </a:p>
        </p:txBody>
      </p:sp>
      <p:sp>
        <p:nvSpPr>
          <p:cNvPr id="51" name="Rectangle: Rounded Corners 50">
            <a:extLst>
              <a:ext uri="{FF2B5EF4-FFF2-40B4-BE49-F238E27FC236}">
                <a16:creationId xmlns:a16="http://schemas.microsoft.com/office/drawing/2014/main" id="{FCBD1BD2-6068-549E-7AA5-DC3BB931C8EC}"/>
              </a:ext>
            </a:extLst>
          </p:cNvPr>
          <p:cNvSpPr/>
          <p:nvPr/>
        </p:nvSpPr>
        <p:spPr>
          <a:xfrm>
            <a:off x="736599" y="5396355"/>
            <a:ext cx="7755467" cy="711200"/>
          </a:xfrm>
          <a:prstGeom prst="roundRect">
            <a:avLst/>
          </a:prstGeom>
          <a:noFill/>
          <a:ln w="2857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6F8006AA-7AEA-9E6E-E884-E67069F8BE06}"/>
              </a:ext>
            </a:extLst>
          </p:cNvPr>
          <p:cNvSpPr txBox="1"/>
          <p:nvPr/>
        </p:nvSpPr>
        <p:spPr>
          <a:xfrm>
            <a:off x="558800" y="5154284"/>
            <a:ext cx="1761068" cy="408623"/>
          </a:xfrm>
          <a:prstGeom prst="roundRect">
            <a:avLst/>
          </a:prstGeom>
          <a:solidFill>
            <a:schemeClr val="bg1"/>
          </a:solidFill>
          <a:ln w="28575">
            <a:solidFill>
              <a:srgbClr val="3D6681"/>
            </a:solidFill>
          </a:ln>
        </p:spPr>
        <p:txBody>
          <a:bodyPr wrap="square" rtlCol="0">
            <a:spAutoFit/>
          </a:bodyPr>
          <a:lstStyle/>
          <a:p>
            <a:pPr algn="ctr"/>
            <a:r>
              <a:rPr lang="en-GB">
                <a:latin typeface="Verdana Pro Cond Semibold" panose="020F0502020204030204" pitchFamily="34" charset="0"/>
              </a:rPr>
              <a:t>Empowerment</a:t>
            </a:r>
            <a:endParaRPr lang="en-US" sz="1600">
              <a:latin typeface="Verdana Pro Cond Semibold" panose="020F0502020204030204" pitchFamily="34" charset="0"/>
            </a:endParaRPr>
          </a:p>
        </p:txBody>
      </p:sp>
      <p:sp>
        <p:nvSpPr>
          <p:cNvPr id="55" name="TextBox 54">
            <a:extLst>
              <a:ext uri="{FF2B5EF4-FFF2-40B4-BE49-F238E27FC236}">
                <a16:creationId xmlns:a16="http://schemas.microsoft.com/office/drawing/2014/main" id="{613625DA-C421-CA74-5709-9D1A18815C17}"/>
              </a:ext>
            </a:extLst>
          </p:cNvPr>
          <p:cNvSpPr txBox="1"/>
          <p:nvPr/>
        </p:nvSpPr>
        <p:spPr>
          <a:xfrm>
            <a:off x="1092199" y="5602346"/>
            <a:ext cx="6493933" cy="338554"/>
          </a:xfrm>
          <a:prstGeom prst="rect">
            <a:avLst/>
          </a:prstGeom>
          <a:noFill/>
        </p:spPr>
        <p:txBody>
          <a:bodyPr wrap="square" rtlCol="0">
            <a:spAutoFit/>
          </a:bodyPr>
          <a:lstStyle/>
          <a:p>
            <a:r>
              <a:rPr lang="en-GB" sz="1600">
                <a:latin typeface="Verdana" panose="020B0604030504040204" pitchFamily="34" charset="0"/>
                <a:ea typeface="Verdana" panose="020B0604030504040204" pitchFamily="34" charset="0"/>
              </a:rPr>
              <a:t>Give everyone a chance to speak</a:t>
            </a:r>
            <a:endParaRPr lang="en-US" sz="1600">
              <a:latin typeface="Verdana" panose="020B0604030504040204" pitchFamily="34" charset="0"/>
              <a:ea typeface="Verdana" panose="020B0604030504040204" pitchFamily="34" charset="0"/>
            </a:endParaRPr>
          </a:p>
        </p:txBody>
      </p:sp>
      <p:pic>
        <p:nvPicPr>
          <p:cNvPr id="57" name="Picture 56" descr="A colourful logo of a person with a star">
            <a:extLst>
              <a:ext uri="{FF2B5EF4-FFF2-40B4-BE49-F238E27FC236}">
                <a16:creationId xmlns:a16="http://schemas.microsoft.com/office/drawing/2014/main" id="{12169D89-F627-400C-BEF7-5DCE25D72325}"/>
              </a:ext>
            </a:extLst>
          </p:cNvPr>
          <p:cNvPicPr>
            <a:picLocks noChangeAspect="1"/>
          </p:cNvPicPr>
          <p:nvPr/>
        </p:nvPicPr>
        <p:blipFill>
          <a:blip r:embed="rId2"/>
          <a:stretch>
            <a:fillRect/>
          </a:stretch>
        </p:blipFill>
        <p:spPr>
          <a:xfrm>
            <a:off x="5753996" y="1627806"/>
            <a:ext cx="1421794" cy="1421794"/>
          </a:xfrm>
          <a:prstGeom prst="rect">
            <a:avLst/>
          </a:prstGeom>
        </p:spPr>
      </p:pic>
      <p:pic>
        <p:nvPicPr>
          <p:cNvPr id="59" name="Picture 58" descr="Illustration of a group of four stylised people with circular heads and semi-circular bodies in pink, purple, teal, green, and orange, set against a large yellow semicircle background. The image represents community, teamwork, or social connection through simple, colourful shapes.">
            <a:extLst>
              <a:ext uri="{FF2B5EF4-FFF2-40B4-BE49-F238E27FC236}">
                <a16:creationId xmlns:a16="http://schemas.microsoft.com/office/drawing/2014/main" id="{9B2A991D-F2D2-D83E-6EA9-B72A14BA6C7A}"/>
              </a:ext>
            </a:extLst>
          </p:cNvPr>
          <p:cNvPicPr>
            <a:picLocks noChangeAspect="1"/>
          </p:cNvPicPr>
          <p:nvPr/>
        </p:nvPicPr>
        <p:blipFill>
          <a:blip r:embed="rId3"/>
          <a:stretch>
            <a:fillRect/>
          </a:stretch>
        </p:blipFill>
        <p:spPr>
          <a:xfrm>
            <a:off x="6875235" y="3904424"/>
            <a:ext cx="1421794" cy="1421794"/>
          </a:xfrm>
          <a:prstGeom prst="rect">
            <a:avLst/>
          </a:prstGeom>
        </p:spPr>
      </p:pic>
      <p:pic>
        <p:nvPicPr>
          <p:cNvPr id="61" name="Picture 60" descr="A colourful graphic illustration depicts a person icon centred within a circle divided into four equal quadrants coloured yellow, orange, teal, and pink. The person icon features a purple head and a body split vertically into pink stripes on the left and solid green on the right, symbolising diversity or segmentation within a population or group.">
            <a:extLst>
              <a:ext uri="{FF2B5EF4-FFF2-40B4-BE49-F238E27FC236}">
                <a16:creationId xmlns:a16="http://schemas.microsoft.com/office/drawing/2014/main" id="{84E65438-77AC-6C1C-428B-D13BD7851EBA}"/>
              </a:ext>
            </a:extLst>
          </p:cNvPr>
          <p:cNvPicPr>
            <a:picLocks noChangeAspect="1"/>
          </p:cNvPicPr>
          <p:nvPr/>
        </p:nvPicPr>
        <p:blipFill>
          <a:blip r:embed="rId4"/>
          <a:srcRect l="8683" t="9739" r="9854" b="8298"/>
          <a:stretch>
            <a:fillRect/>
          </a:stretch>
        </p:blipFill>
        <p:spPr>
          <a:xfrm>
            <a:off x="5192098" y="3255591"/>
            <a:ext cx="942171" cy="946293"/>
          </a:xfrm>
          <a:prstGeom prst="rect">
            <a:avLst/>
          </a:prstGeom>
        </p:spPr>
      </p:pic>
      <p:pic>
        <p:nvPicPr>
          <p:cNvPr id="63" name="Picture 62" descr="A group of people with different coloured circles">
            <a:extLst>
              <a:ext uri="{FF2B5EF4-FFF2-40B4-BE49-F238E27FC236}">
                <a16:creationId xmlns:a16="http://schemas.microsoft.com/office/drawing/2014/main" id="{D467E2C4-8FA3-6E65-E2BC-D4A570939EBB}"/>
              </a:ext>
            </a:extLst>
          </p:cNvPr>
          <p:cNvPicPr>
            <a:picLocks noChangeAspect="1"/>
          </p:cNvPicPr>
          <p:nvPr/>
        </p:nvPicPr>
        <p:blipFill>
          <a:blip r:embed="rId5"/>
          <a:stretch>
            <a:fillRect/>
          </a:stretch>
        </p:blipFill>
        <p:spPr>
          <a:xfrm>
            <a:off x="7252035" y="782656"/>
            <a:ext cx="1163786" cy="1163786"/>
          </a:xfrm>
          <a:prstGeom prst="rect">
            <a:avLst/>
          </a:prstGeom>
        </p:spPr>
      </p:pic>
      <p:pic>
        <p:nvPicPr>
          <p:cNvPr id="65" name="Picture 64" descr="A group of people with a light bulb above them">
            <a:extLst>
              <a:ext uri="{FF2B5EF4-FFF2-40B4-BE49-F238E27FC236}">
                <a16:creationId xmlns:a16="http://schemas.microsoft.com/office/drawing/2014/main" id="{EBA7CF10-40D7-ECE6-586A-3EDA703970A0}"/>
              </a:ext>
            </a:extLst>
          </p:cNvPr>
          <p:cNvPicPr>
            <a:picLocks noChangeAspect="1"/>
          </p:cNvPicPr>
          <p:nvPr/>
        </p:nvPicPr>
        <p:blipFill>
          <a:blip r:embed="rId6"/>
          <a:stretch>
            <a:fillRect/>
          </a:stretch>
        </p:blipFill>
        <p:spPr>
          <a:xfrm>
            <a:off x="4967345" y="4876047"/>
            <a:ext cx="1480106" cy="1480106"/>
          </a:xfrm>
          <a:prstGeom prst="rect">
            <a:avLst/>
          </a:prstGeom>
        </p:spPr>
      </p:pic>
      <p:sp>
        <p:nvSpPr>
          <p:cNvPr id="4" name="TextBox 3">
            <a:extLst>
              <a:ext uri="{FF2B5EF4-FFF2-40B4-BE49-F238E27FC236}">
                <a16:creationId xmlns:a16="http://schemas.microsoft.com/office/drawing/2014/main" id="{933FCBD6-65C4-CB9B-744B-AF699F1CF943}"/>
              </a:ext>
            </a:extLst>
          </p:cNvPr>
          <p:cNvSpPr txBox="1"/>
          <p:nvPr/>
        </p:nvSpPr>
        <p:spPr>
          <a:xfrm>
            <a:off x="558798" y="833092"/>
            <a:ext cx="1447801" cy="408623"/>
          </a:xfrm>
          <a:prstGeom prst="roundRect">
            <a:avLst/>
          </a:prstGeom>
          <a:solidFill>
            <a:schemeClr val="bg1"/>
          </a:solidFill>
          <a:ln w="28575">
            <a:solidFill>
              <a:srgbClr val="3D6681"/>
            </a:solidFill>
          </a:ln>
        </p:spPr>
        <p:txBody>
          <a:bodyPr wrap="square" rtlCol="0">
            <a:spAutoFit/>
          </a:bodyPr>
          <a:lstStyle/>
          <a:p>
            <a:pPr algn="ctr"/>
            <a:r>
              <a:rPr lang="en-GB">
                <a:latin typeface="Verdana Pro Cond Semibold" panose="020F0502020204030204" pitchFamily="34" charset="0"/>
              </a:rPr>
              <a:t>Connection</a:t>
            </a:r>
            <a:endParaRPr lang="en-US">
              <a:latin typeface="Verdana Pro Cond Semibold" panose="020F0502020204030204" pitchFamily="34" charset="0"/>
            </a:endParaRPr>
          </a:p>
        </p:txBody>
      </p:sp>
    </p:spTree>
    <p:extLst>
      <p:ext uri="{BB962C8B-B14F-4D97-AF65-F5344CB8AC3E}">
        <p14:creationId xmlns:p14="http://schemas.microsoft.com/office/powerpoint/2010/main" val="27988869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B3755-122B-767E-2D70-8830C789DA46}"/>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D3AFBC11-26D0-DE45-A707-D51E9D9790DE}"/>
              </a:ext>
            </a:extLst>
          </p:cNvPr>
          <p:cNvSpPr txBox="1"/>
          <p:nvPr/>
        </p:nvSpPr>
        <p:spPr>
          <a:xfrm>
            <a:off x="795098" y="1785479"/>
            <a:ext cx="6400030" cy="2031325"/>
          </a:xfrm>
          <a:prstGeom prst="rect">
            <a:avLst/>
          </a:prstGeom>
          <a:noFill/>
        </p:spPr>
        <p:txBody>
          <a:bodyPr wrap="square" rtlCol="0">
            <a:spAutoFit/>
          </a:bodyPr>
          <a:lstStyle/>
          <a:p>
            <a:r>
              <a:rPr lang="en-GB" sz="3600">
                <a:effectLst/>
                <a:latin typeface="Verdana" panose="020B0604030504040204" pitchFamily="34" charset="0"/>
                <a:ea typeface="Verdana" panose="020B0604030504040204" pitchFamily="34" charset="0"/>
              </a:rPr>
              <a:t>When you hear the word ‘boundaries’, what comes to mind?</a:t>
            </a:r>
          </a:p>
          <a:p>
            <a:endParaRPr lang="en-US">
              <a:latin typeface="Verdana" panose="020B0604030504040204" pitchFamily="34" charset="0"/>
              <a:ea typeface="Verdana" panose="020B0604030504040204" pitchFamily="34" charset="0"/>
            </a:endParaRPr>
          </a:p>
        </p:txBody>
      </p:sp>
      <p:sp>
        <p:nvSpPr>
          <p:cNvPr id="5" name="TextBox 4">
            <a:extLst>
              <a:ext uri="{FF2B5EF4-FFF2-40B4-BE49-F238E27FC236}">
                <a16:creationId xmlns:a16="http://schemas.microsoft.com/office/drawing/2014/main" id="{A1477CD3-4DA5-EF60-A045-C1A75EEFA68D}"/>
              </a:ext>
            </a:extLst>
          </p:cNvPr>
          <p:cNvSpPr txBox="1"/>
          <p:nvPr/>
        </p:nvSpPr>
        <p:spPr>
          <a:xfrm>
            <a:off x="-32385" y="6519446"/>
            <a:ext cx="9208770" cy="338554"/>
          </a:xfrm>
          <a:prstGeom prst="rect">
            <a:avLst/>
          </a:prstGeom>
          <a:solidFill>
            <a:srgbClr val="3D6681"/>
          </a:solidFill>
          <a:ln>
            <a:solidFill>
              <a:srgbClr val="3D6681"/>
            </a:solidFill>
          </a:ln>
        </p:spPr>
        <p:txBody>
          <a:bodyPr wrap="square" rtlCol="0">
            <a:spAutoFit/>
          </a:bodyPr>
          <a:lstStyle/>
          <a:p>
            <a:r>
              <a:rPr lang="en-GB" sz="1600">
                <a:solidFill>
                  <a:schemeClr val="bg1"/>
                </a:solidFill>
                <a:effectLst/>
                <a:latin typeface="Verdana Pro Semibold" panose="020B0704030504040204" pitchFamily="34" charset="0"/>
                <a:ea typeface="Verdana" panose="020B0604030504040204" pitchFamily="34" charset="0"/>
              </a:rPr>
              <a:t>	Peer2Peer: Module two - </a:t>
            </a:r>
            <a:r>
              <a:rPr lang="en-GB" sz="1600">
                <a:solidFill>
                  <a:schemeClr val="bg1"/>
                </a:solidFill>
                <a:latin typeface="Verdana Pro Semibold" panose="020B0704030504040204" pitchFamily="34" charset="0"/>
                <a:ea typeface="Verdana" panose="020B0604030504040204" pitchFamily="34" charset="0"/>
              </a:rPr>
              <a:t>The peer support relationship</a:t>
            </a:r>
          </a:p>
        </p:txBody>
      </p:sp>
      <p:pic>
        <p:nvPicPr>
          <p:cNvPr id="9" name="Picture 8" descr="A group of people with different coloured circles and arrows">
            <a:extLst>
              <a:ext uri="{FF2B5EF4-FFF2-40B4-BE49-F238E27FC236}">
                <a16:creationId xmlns:a16="http://schemas.microsoft.com/office/drawing/2014/main" id="{53500A0D-0570-B7A8-796D-1F7E6ECCDDB9}"/>
              </a:ext>
            </a:extLst>
          </p:cNvPr>
          <p:cNvPicPr>
            <a:picLocks noChangeAspect="1"/>
          </p:cNvPicPr>
          <p:nvPr/>
        </p:nvPicPr>
        <p:blipFill>
          <a:blip r:embed="rId2"/>
          <a:stretch>
            <a:fillRect/>
          </a:stretch>
        </p:blipFill>
        <p:spPr>
          <a:xfrm>
            <a:off x="2370228" y="3133708"/>
            <a:ext cx="4403544" cy="3237369"/>
          </a:xfrm>
          <a:prstGeom prst="rect">
            <a:avLst/>
          </a:prstGeom>
        </p:spPr>
      </p:pic>
      <p:sp>
        <p:nvSpPr>
          <p:cNvPr id="11" name="TextBox 10">
            <a:extLst>
              <a:ext uri="{FF2B5EF4-FFF2-40B4-BE49-F238E27FC236}">
                <a16:creationId xmlns:a16="http://schemas.microsoft.com/office/drawing/2014/main" id="{0660EC10-41EC-EFB4-8C53-FA5D35D2360E}"/>
              </a:ext>
            </a:extLst>
          </p:cNvPr>
          <p:cNvSpPr txBox="1"/>
          <p:nvPr/>
        </p:nvSpPr>
        <p:spPr>
          <a:xfrm>
            <a:off x="-32385" y="240918"/>
            <a:ext cx="9144000" cy="492443"/>
          </a:xfrm>
          <a:prstGeom prst="rect">
            <a:avLst/>
          </a:prstGeom>
          <a:noFill/>
        </p:spPr>
        <p:txBody>
          <a:bodyPr wrap="square" rtlCol="0">
            <a:spAutoFit/>
          </a:bodyPr>
          <a:lstStyle/>
          <a:p>
            <a:r>
              <a:rPr lang="en-GB" sz="2600" b="1">
                <a:solidFill>
                  <a:srgbClr val="00A0B8"/>
                </a:solidFill>
                <a:effectLst/>
                <a:latin typeface="Calibri" panose="020F0502020204030204" pitchFamily="34" charset="0"/>
                <a:ea typeface="Times New Roman" panose="02020603050405020304" pitchFamily="18" charset="0"/>
              </a:rPr>
              <a:t> </a:t>
            </a:r>
            <a:r>
              <a:rPr lang="en-GB" sz="2600" b="1">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a:solidFill>
                  <a:srgbClr val="7030A0"/>
                </a:solidFill>
                <a:effectLst/>
                <a:latin typeface="Verdana" panose="020B0604030504040204" pitchFamily="34" charset="0"/>
                <a:ea typeface="Verdana" panose="020B0604030504040204" pitchFamily="34" charset="0"/>
              </a:rPr>
              <a:t> </a:t>
            </a:r>
            <a:r>
              <a:rPr lang="en-GB" sz="2600" b="1">
                <a:solidFill>
                  <a:srgbClr val="E03A8D"/>
                </a:solidFill>
                <a:effectLst/>
                <a:latin typeface="Verdana" panose="020B0604030504040204" pitchFamily="34" charset="0"/>
                <a:ea typeface="Verdana" panose="020B0604030504040204" pitchFamily="34" charset="0"/>
              </a:rPr>
              <a:t>Checking in question</a:t>
            </a:r>
            <a:endParaRPr lang="en-GB" sz="2600" b="1">
              <a:solidFill>
                <a:srgbClr val="E03A8D"/>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9364338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CEF1EF-6178-A033-74D3-7B5FE912B7D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802B871-E36A-3120-A4D4-8E50697AD2EE}"/>
              </a:ext>
            </a:extLst>
          </p:cNvPr>
          <p:cNvSpPr txBox="1"/>
          <p:nvPr/>
        </p:nvSpPr>
        <p:spPr>
          <a:xfrm>
            <a:off x="812800" y="920621"/>
            <a:ext cx="7518400" cy="5016758"/>
          </a:xfrm>
          <a:prstGeom prst="rect">
            <a:avLst/>
          </a:prstGeom>
          <a:noFill/>
        </p:spPr>
        <p:txBody>
          <a:bodyPr wrap="square" rtlCol="0">
            <a:spAutoFit/>
          </a:bodyPr>
          <a:lstStyle/>
          <a:p>
            <a:pPr marL="342900" indent="-342900">
              <a:buFont typeface="Arial" panose="020B0604020202020204" pitchFamily="34" charset="0"/>
              <a:buChar char="•"/>
            </a:pPr>
            <a:r>
              <a:rPr lang="en-GB" sz="2000" b="1">
                <a:effectLst/>
                <a:latin typeface="Verdana" panose="020B0604030504040204" pitchFamily="34" charset="0"/>
                <a:ea typeface="Verdana" panose="020B0604030504040204" pitchFamily="34" charset="0"/>
              </a:rPr>
              <a:t>Personal limits </a:t>
            </a:r>
            <a:r>
              <a:rPr lang="en-GB" sz="2000">
                <a:effectLst/>
                <a:latin typeface="Verdana" panose="020B0604030504040204" pitchFamily="34" charset="0"/>
                <a:ea typeface="Verdana" panose="020B0604030504040204" pitchFamily="34" charset="0"/>
              </a:rPr>
              <a:t>are the guidelines and 'rules' that we set ourselves to ensure that we're prioritising our own values and beliefs.</a:t>
            </a:r>
            <a:br>
              <a:rPr lang="en-GB" sz="2000">
                <a:effectLst/>
                <a:latin typeface="Verdana" panose="020B0604030504040204" pitchFamily="34" charset="0"/>
                <a:ea typeface="Verdana" panose="020B0604030504040204" pitchFamily="34" charset="0"/>
              </a:rPr>
            </a:br>
            <a:endParaRPr lang="en-GB" sz="2000">
              <a:effectLst/>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2000">
                <a:latin typeface="Verdana" panose="020B0604030504040204" pitchFamily="34" charset="0"/>
                <a:ea typeface="Verdana" panose="020B0604030504040204" pitchFamily="34" charset="0"/>
              </a:rPr>
              <a:t>It is our personal limits that influence the boundaries we may set for ourselves, for example:</a:t>
            </a:r>
            <a:br>
              <a:rPr lang="en-GB" sz="2000">
                <a:latin typeface="Verdana" panose="020B0604030504040204" pitchFamily="34" charset="0"/>
                <a:ea typeface="Verdana" panose="020B0604030504040204" pitchFamily="34" charset="0"/>
              </a:rPr>
            </a:br>
            <a:br>
              <a:rPr lang="en-GB" sz="2000">
                <a:latin typeface="Verdana" panose="020B0604030504040204" pitchFamily="34" charset="0"/>
                <a:ea typeface="Verdana" panose="020B0604030504040204" pitchFamily="34" charset="0"/>
              </a:rPr>
            </a:br>
            <a:r>
              <a:rPr lang="en-GB" sz="2000" b="1">
                <a:latin typeface="Verdana" panose="020B0604030504040204" pitchFamily="34" charset="0"/>
                <a:ea typeface="Verdana" panose="020B0604030504040204" pitchFamily="34" charset="0"/>
              </a:rPr>
              <a:t>Personal limit</a:t>
            </a:r>
            <a:r>
              <a:rPr lang="en-GB" sz="2000">
                <a:latin typeface="Verdana" panose="020B0604030504040204" pitchFamily="34" charset="0"/>
                <a:ea typeface="Verdana" panose="020B0604030504040204" pitchFamily="34" charset="0"/>
              </a:rPr>
              <a:t>: I need personal time after work to recharge my batteries</a:t>
            </a:r>
            <a:br>
              <a:rPr lang="en-GB" sz="2000">
                <a:latin typeface="Verdana" panose="020B0604030504040204" pitchFamily="34" charset="0"/>
                <a:ea typeface="Verdana" panose="020B0604030504040204" pitchFamily="34" charset="0"/>
              </a:rPr>
            </a:br>
            <a:br>
              <a:rPr lang="en-GB" sz="2000">
                <a:latin typeface="Verdana" panose="020B0604030504040204" pitchFamily="34" charset="0"/>
                <a:ea typeface="Verdana" panose="020B0604030504040204" pitchFamily="34" charset="0"/>
              </a:rPr>
            </a:br>
            <a:r>
              <a:rPr lang="en-GB" sz="2000" b="1">
                <a:latin typeface="Verdana" panose="020B0604030504040204" pitchFamily="34" charset="0"/>
                <a:ea typeface="Verdana" panose="020B0604030504040204" pitchFamily="34" charset="0"/>
              </a:rPr>
              <a:t>Boundary: </a:t>
            </a:r>
            <a:r>
              <a:rPr lang="en-GB" sz="2000">
                <a:latin typeface="Verdana" panose="020B0604030504040204" pitchFamily="34" charset="0"/>
                <a:ea typeface="Verdana" panose="020B0604030504040204" pitchFamily="34" charset="0"/>
              </a:rPr>
              <a:t>I will not answer work emails after 6pm</a:t>
            </a:r>
            <a:endParaRPr lang="en-GB" sz="2000">
              <a:effectLst/>
              <a:latin typeface="Verdana" panose="020B0604030504040204" pitchFamily="34" charset="0"/>
              <a:ea typeface="Verdana" panose="020B0604030504040204" pitchFamily="34" charset="0"/>
            </a:endParaRPr>
          </a:p>
          <a:p>
            <a:endParaRPr lang="en-GB" sz="2000">
              <a:effectLst/>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2000">
                <a:latin typeface="Verdana" panose="020B0604030504040204" pitchFamily="34" charset="0"/>
                <a:ea typeface="Verdana" panose="020B0604030504040204" pitchFamily="34" charset="0"/>
              </a:rPr>
              <a:t>Negotiating personal limits in a relationship is not</a:t>
            </a:r>
            <a:r>
              <a:rPr lang="en-GB" sz="2000">
                <a:effectLst/>
                <a:latin typeface="Verdana" panose="020B0604030504040204" pitchFamily="34" charset="0"/>
                <a:ea typeface="Verdana" panose="020B0604030504040204" pitchFamily="34" charset="0"/>
              </a:rPr>
              <a:t> about shutting people out, it’s about protecting yourself and your ability to stay connected in the relationship</a:t>
            </a:r>
            <a:endParaRPr lang="en-US" sz="2000">
              <a:latin typeface="Verdana" panose="020B0604030504040204" pitchFamily="34" charset="0"/>
              <a:ea typeface="Verdana" panose="020B0604030504040204" pitchFamily="34" charset="0"/>
            </a:endParaRPr>
          </a:p>
        </p:txBody>
      </p:sp>
      <p:sp>
        <p:nvSpPr>
          <p:cNvPr id="6" name="TextBox 5">
            <a:extLst>
              <a:ext uri="{FF2B5EF4-FFF2-40B4-BE49-F238E27FC236}">
                <a16:creationId xmlns:a16="http://schemas.microsoft.com/office/drawing/2014/main" id="{7DFB4BA4-F68D-1FF8-AB68-8C17585C5C20}"/>
              </a:ext>
            </a:extLst>
          </p:cNvPr>
          <p:cNvSpPr txBox="1"/>
          <p:nvPr/>
        </p:nvSpPr>
        <p:spPr>
          <a:xfrm>
            <a:off x="-32385" y="6519446"/>
            <a:ext cx="9208770" cy="338554"/>
          </a:xfrm>
          <a:prstGeom prst="rect">
            <a:avLst/>
          </a:prstGeom>
          <a:solidFill>
            <a:srgbClr val="3D6681"/>
          </a:solidFill>
          <a:ln>
            <a:solidFill>
              <a:srgbClr val="3D6681"/>
            </a:solidFill>
          </a:ln>
        </p:spPr>
        <p:txBody>
          <a:bodyPr wrap="square" rtlCol="0">
            <a:spAutoFit/>
          </a:bodyPr>
          <a:lstStyle/>
          <a:p>
            <a:r>
              <a:rPr lang="en-GB" sz="1600">
                <a:solidFill>
                  <a:schemeClr val="bg1"/>
                </a:solidFill>
                <a:effectLst/>
                <a:latin typeface="Verdana Pro Semibold" panose="020B0704030504040204" pitchFamily="34" charset="0"/>
                <a:ea typeface="Verdana" panose="020B0604030504040204" pitchFamily="34" charset="0"/>
              </a:rPr>
              <a:t>	Peer2Peer: Module two - </a:t>
            </a:r>
            <a:r>
              <a:rPr lang="en-GB" sz="1600">
                <a:solidFill>
                  <a:schemeClr val="bg1"/>
                </a:solidFill>
                <a:latin typeface="Verdana Pro Semibold" panose="020B0704030504040204" pitchFamily="34" charset="0"/>
                <a:ea typeface="Verdana" panose="020B0604030504040204" pitchFamily="34" charset="0"/>
              </a:rPr>
              <a:t>The peer support relationship</a:t>
            </a:r>
          </a:p>
        </p:txBody>
      </p:sp>
      <p:sp>
        <p:nvSpPr>
          <p:cNvPr id="8" name="TextBox 7">
            <a:extLst>
              <a:ext uri="{FF2B5EF4-FFF2-40B4-BE49-F238E27FC236}">
                <a16:creationId xmlns:a16="http://schemas.microsoft.com/office/drawing/2014/main" id="{2CB3E2A4-EAFD-5C2A-813A-B25F861731B3}"/>
              </a:ext>
            </a:extLst>
          </p:cNvPr>
          <p:cNvSpPr txBox="1"/>
          <p:nvPr/>
        </p:nvSpPr>
        <p:spPr>
          <a:xfrm>
            <a:off x="-32385" y="240918"/>
            <a:ext cx="9144000" cy="492443"/>
          </a:xfrm>
          <a:prstGeom prst="rect">
            <a:avLst/>
          </a:prstGeom>
          <a:noFill/>
        </p:spPr>
        <p:txBody>
          <a:bodyPr wrap="square" rtlCol="0">
            <a:spAutoFit/>
          </a:bodyPr>
          <a:lstStyle/>
          <a:p>
            <a:r>
              <a:rPr lang="en-GB" sz="2600" b="1">
                <a:solidFill>
                  <a:srgbClr val="00A0B8"/>
                </a:solidFill>
                <a:effectLst/>
                <a:latin typeface="Calibri" panose="020F0502020204030204" pitchFamily="34" charset="0"/>
                <a:ea typeface="Times New Roman" panose="02020603050405020304" pitchFamily="18" charset="0"/>
              </a:rPr>
              <a:t> </a:t>
            </a:r>
            <a:r>
              <a:rPr lang="en-GB" sz="2600" b="1">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a:solidFill>
                  <a:srgbClr val="7030A0"/>
                </a:solidFill>
                <a:effectLst/>
                <a:latin typeface="Verdana" panose="020B0604030504040204" pitchFamily="34" charset="0"/>
                <a:ea typeface="Verdana" panose="020B0604030504040204" pitchFamily="34" charset="0"/>
              </a:rPr>
              <a:t> </a:t>
            </a:r>
            <a:r>
              <a:rPr lang="en-GB" sz="2600" b="1">
                <a:solidFill>
                  <a:srgbClr val="E03A8D"/>
                </a:solidFill>
                <a:effectLst/>
                <a:latin typeface="Verdana" panose="020B0604030504040204" pitchFamily="34" charset="0"/>
                <a:ea typeface="Verdana" panose="020B0604030504040204" pitchFamily="34" charset="0"/>
              </a:rPr>
              <a:t>Personal limits</a:t>
            </a:r>
            <a:endParaRPr lang="en-GB" sz="2600" b="1">
              <a:solidFill>
                <a:srgbClr val="E03A8D"/>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7687451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DBFB21-A707-99FF-D0EB-EF0596F52D23}"/>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297E12AB-4CA8-A278-52D1-1F32A77E6745}"/>
              </a:ext>
            </a:extLst>
          </p:cNvPr>
          <p:cNvSpPr txBox="1"/>
          <p:nvPr/>
        </p:nvSpPr>
        <p:spPr>
          <a:xfrm>
            <a:off x="841248" y="920621"/>
            <a:ext cx="7498080" cy="3477875"/>
          </a:xfrm>
          <a:prstGeom prst="rect">
            <a:avLst/>
          </a:prstGeom>
          <a:noFill/>
        </p:spPr>
        <p:txBody>
          <a:bodyPr wrap="square" rtlCol="0">
            <a:spAutoFit/>
          </a:bodyPr>
          <a:lstStyle/>
          <a:p>
            <a:r>
              <a:rPr lang="en-GB" sz="2000" b="1">
                <a:latin typeface="Verdana" panose="020B0604030504040204" pitchFamily="34" charset="0"/>
                <a:ea typeface="Verdana" panose="020B0604030504040204" pitchFamily="34" charset="0"/>
                <a:cs typeface="Calibri" panose="020F0502020204030204" pitchFamily="34" charset="0"/>
              </a:rPr>
              <a:t>Individual </a:t>
            </a:r>
            <a:r>
              <a:rPr lang="en-GB" sz="2000" b="1">
                <a:effectLst/>
                <a:latin typeface="Verdana" panose="020B0604030504040204" pitchFamily="34" charset="0"/>
                <a:ea typeface="Verdana" panose="020B0604030504040204" pitchFamily="34" charset="0"/>
                <a:cs typeface="Calibri" panose="020F0502020204030204" pitchFamily="34" charset="0"/>
              </a:rPr>
              <a:t>reflection</a:t>
            </a:r>
          </a:p>
          <a:p>
            <a:pPr marL="342900" indent="-342900">
              <a:buFont typeface="Arial" panose="020B0604020202020204" pitchFamily="34" charset="0"/>
              <a:buChar char="•"/>
            </a:pPr>
            <a:r>
              <a:rPr lang="en-GB" sz="2000">
                <a:latin typeface="Verdana" panose="020B0604030504040204" pitchFamily="34" charset="0"/>
                <a:ea typeface="Verdana" panose="020B0604030504040204" pitchFamily="34" charset="0"/>
                <a:cs typeface="Calibri" panose="020F0502020204030204" pitchFamily="34" charset="0"/>
              </a:rPr>
              <a:t>What are your personal limits that help you stay connected in the peer relationship?</a:t>
            </a:r>
          </a:p>
          <a:p>
            <a:pPr marL="342900" indent="-342900">
              <a:buFont typeface="Arial" panose="020B0604020202020204" pitchFamily="34" charset="0"/>
              <a:buChar char="•"/>
            </a:pPr>
            <a:r>
              <a:rPr lang="en-GB" sz="2000">
                <a:latin typeface="Verdana" panose="020B0604030504040204" pitchFamily="34" charset="0"/>
                <a:ea typeface="Verdana" panose="020B0604030504040204" pitchFamily="34" charset="0"/>
                <a:cs typeface="Calibri" panose="020F0502020204030204" pitchFamily="34" charset="0"/>
              </a:rPr>
              <a:t>What helps you feel confident expressing your personal limits?</a:t>
            </a:r>
          </a:p>
          <a:p>
            <a:pPr marL="342900" indent="-342900">
              <a:buFont typeface="Arial" panose="020B0604020202020204" pitchFamily="34" charset="0"/>
              <a:buChar char="•"/>
            </a:pPr>
            <a:r>
              <a:rPr lang="en-GB" sz="2000">
                <a:latin typeface="Verdana" panose="020B0604030504040204" pitchFamily="34" charset="0"/>
                <a:ea typeface="Verdana" panose="020B0604030504040204" pitchFamily="34" charset="0"/>
                <a:cs typeface="Calibri" panose="020F0502020204030204" pitchFamily="34" charset="0"/>
              </a:rPr>
              <a:t>What makes it harder for you to say “I can’t do that”?</a:t>
            </a:r>
          </a:p>
          <a:p>
            <a:pPr marL="342900" indent="-342900">
              <a:buFont typeface="Arial" panose="020B0604020202020204" pitchFamily="34" charset="0"/>
              <a:buChar char="•"/>
            </a:pPr>
            <a:endParaRPr lang="en-GB" sz="2000">
              <a:latin typeface="Verdana" panose="020B0604030504040204" pitchFamily="34" charset="0"/>
              <a:ea typeface="Verdana" panose="020B0604030504040204" pitchFamily="34" charset="0"/>
              <a:cs typeface="Calibri" panose="020F0502020204030204" pitchFamily="34" charset="0"/>
            </a:endParaRPr>
          </a:p>
          <a:p>
            <a:r>
              <a:rPr lang="en-GB" sz="2000" b="1">
                <a:latin typeface="Verdana" panose="020B0604030504040204" pitchFamily="34" charset="0"/>
                <a:ea typeface="Verdana" panose="020B0604030504040204" pitchFamily="34" charset="0"/>
                <a:cs typeface="Calibri" panose="020F0502020204030204" pitchFamily="34" charset="0"/>
              </a:rPr>
              <a:t>Group discussion</a:t>
            </a:r>
          </a:p>
          <a:p>
            <a:pPr marL="342900" indent="-342900">
              <a:buFont typeface="Arial" panose="020B0604020202020204" pitchFamily="34" charset="0"/>
              <a:buChar char="•"/>
            </a:pPr>
            <a:r>
              <a:rPr lang="en-GB" sz="2000">
                <a:effectLst/>
                <a:latin typeface="Verdana" panose="020B0604030504040204" pitchFamily="34" charset="0"/>
                <a:ea typeface="Verdana" panose="020B0604030504040204" pitchFamily="34" charset="0"/>
                <a:cs typeface="Calibri" panose="020F0502020204030204" pitchFamily="34" charset="0"/>
              </a:rPr>
              <a:t>What does respectful negotiation look like when someone’s needs or request is at odds with your personal limits? </a:t>
            </a:r>
            <a:endParaRPr lang="en-US">
              <a:latin typeface="Verdana" panose="020B0604030504040204" pitchFamily="34" charset="0"/>
              <a:ea typeface="Verdana" panose="020B0604030504040204" pitchFamily="34" charset="0"/>
            </a:endParaRPr>
          </a:p>
        </p:txBody>
      </p:sp>
      <p:sp>
        <p:nvSpPr>
          <p:cNvPr id="4" name="TextBox 3">
            <a:extLst>
              <a:ext uri="{FF2B5EF4-FFF2-40B4-BE49-F238E27FC236}">
                <a16:creationId xmlns:a16="http://schemas.microsoft.com/office/drawing/2014/main" id="{EB82FB71-645C-24F4-445F-558EA4839D89}"/>
              </a:ext>
            </a:extLst>
          </p:cNvPr>
          <p:cNvSpPr txBox="1"/>
          <p:nvPr/>
        </p:nvSpPr>
        <p:spPr>
          <a:xfrm>
            <a:off x="-32385" y="6519446"/>
            <a:ext cx="9208770" cy="338554"/>
          </a:xfrm>
          <a:prstGeom prst="rect">
            <a:avLst/>
          </a:prstGeom>
          <a:solidFill>
            <a:srgbClr val="3D6681"/>
          </a:solidFill>
          <a:ln>
            <a:solidFill>
              <a:srgbClr val="3D6681"/>
            </a:solidFill>
          </a:ln>
        </p:spPr>
        <p:txBody>
          <a:bodyPr wrap="square" rtlCol="0">
            <a:spAutoFit/>
          </a:bodyPr>
          <a:lstStyle/>
          <a:p>
            <a:r>
              <a:rPr lang="en-GB" sz="1600">
                <a:solidFill>
                  <a:schemeClr val="bg1"/>
                </a:solidFill>
                <a:effectLst/>
                <a:latin typeface="Verdana Pro Semibold" panose="020B0704030504040204" pitchFamily="34" charset="0"/>
                <a:ea typeface="Verdana" panose="020B0604030504040204" pitchFamily="34" charset="0"/>
              </a:rPr>
              <a:t>	Peer2Peer: Module two - </a:t>
            </a:r>
            <a:r>
              <a:rPr lang="en-GB" sz="1600">
                <a:solidFill>
                  <a:schemeClr val="bg1"/>
                </a:solidFill>
                <a:latin typeface="Verdana Pro Semibold" panose="020B0704030504040204" pitchFamily="34" charset="0"/>
                <a:ea typeface="Verdana" panose="020B0604030504040204" pitchFamily="34" charset="0"/>
              </a:rPr>
              <a:t>The peer support relationship</a:t>
            </a:r>
          </a:p>
        </p:txBody>
      </p:sp>
      <p:sp>
        <p:nvSpPr>
          <p:cNvPr id="11" name="TextBox 10">
            <a:extLst>
              <a:ext uri="{FF2B5EF4-FFF2-40B4-BE49-F238E27FC236}">
                <a16:creationId xmlns:a16="http://schemas.microsoft.com/office/drawing/2014/main" id="{5AFE4B0C-9AB8-6054-3875-8ECBCE2B18DF}"/>
              </a:ext>
            </a:extLst>
          </p:cNvPr>
          <p:cNvSpPr txBox="1"/>
          <p:nvPr/>
        </p:nvSpPr>
        <p:spPr>
          <a:xfrm>
            <a:off x="-32385" y="240918"/>
            <a:ext cx="9144000" cy="492443"/>
          </a:xfrm>
          <a:prstGeom prst="rect">
            <a:avLst/>
          </a:prstGeom>
          <a:noFill/>
        </p:spPr>
        <p:txBody>
          <a:bodyPr wrap="square" rtlCol="0">
            <a:spAutoFit/>
          </a:bodyPr>
          <a:lstStyle/>
          <a:p>
            <a:r>
              <a:rPr lang="en-GB" sz="2600" b="1">
                <a:solidFill>
                  <a:srgbClr val="00A0B8"/>
                </a:solidFill>
                <a:effectLst/>
                <a:latin typeface="Calibri" panose="020F0502020204030204" pitchFamily="34" charset="0"/>
                <a:ea typeface="Times New Roman" panose="02020603050405020304" pitchFamily="18" charset="0"/>
              </a:rPr>
              <a:t> </a:t>
            </a:r>
            <a:r>
              <a:rPr lang="en-GB" sz="2600" b="1">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a:solidFill>
                  <a:srgbClr val="7030A0"/>
                </a:solidFill>
                <a:effectLst/>
                <a:latin typeface="Verdana" panose="020B0604030504040204" pitchFamily="34" charset="0"/>
                <a:ea typeface="Verdana" panose="020B0604030504040204" pitchFamily="34" charset="0"/>
              </a:rPr>
              <a:t> </a:t>
            </a:r>
            <a:r>
              <a:rPr lang="en-GB" sz="2600" b="1">
                <a:solidFill>
                  <a:srgbClr val="E03A8D"/>
                </a:solidFill>
                <a:effectLst/>
                <a:latin typeface="Verdana" panose="020B0604030504040204" pitchFamily="34" charset="0"/>
                <a:ea typeface="Verdana" panose="020B0604030504040204" pitchFamily="34" charset="0"/>
              </a:rPr>
              <a:t>Activity one: Reflecting on personal limits</a:t>
            </a:r>
            <a:endParaRPr lang="en-GB" sz="2600" b="1">
              <a:solidFill>
                <a:srgbClr val="E03A8D"/>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5051175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0509F6-67F2-98D3-3774-3770C61A5BD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D1F64992-2B29-5A9C-38CA-19E010D22DC8}"/>
              </a:ext>
            </a:extLst>
          </p:cNvPr>
          <p:cNvSpPr txBox="1"/>
          <p:nvPr/>
        </p:nvSpPr>
        <p:spPr>
          <a:xfrm>
            <a:off x="812800" y="903877"/>
            <a:ext cx="7518400" cy="5324535"/>
          </a:xfrm>
          <a:prstGeom prst="rect">
            <a:avLst/>
          </a:prstGeom>
          <a:noFill/>
        </p:spPr>
        <p:txBody>
          <a:bodyPr wrap="square" rtlCol="0">
            <a:spAutoFit/>
          </a:bodyPr>
          <a:lstStyle/>
          <a:p>
            <a:pPr marL="342900" indent="-342900">
              <a:buFont typeface="Arial" panose="020B0604020202020204" pitchFamily="34" charset="0"/>
              <a:buChar char="•"/>
            </a:pPr>
            <a:r>
              <a:rPr lang="en-GB" sz="2000" b="1">
                <a:effectLst/>
                <a:latin typeface="Verdana" panose="020B0604030504040204" pitchFamily="34" charset="0"/>
                <a:ea typeface="Verdana" panose="020B0604030504040204" pitchFamily="34" charset="0"/>
              </a:rPr>
              <a:t>Boundaries </a:t>
            </a:r>
            <a:r>
              <a:rPr lang="en-GB" sz="2000">
                <a:effectLst/>
                <a:latin typeface="Verdana" panose="020B0604030504040204" pitchFamily="34" charset="0"/>
                <a:ea typeface="Verdana" panose="020B0604030504040204" pitchFamily="34" charset="0"/>
              </a:rPr>
              <a:t>refer to the borders or limits of a relationship. They relate to what is and what is not acceptable, and the types of boundaries that exist vary depending on the type of relationship</a:t>
            </a:r>
            <a:br>
              <a:rPr lang="en-GB" sz="2000">
                <a:effectLst/>
                <a:latin typeface="Verdana" panose="020B0604030504040204" pitchFamily="34" charset="0"/>
                <a:ea typeface="Verdana" panose="020B0604030504040204" pitchFamily="34" charset="0"/>
              </a:rPr>
            </a:br>
            <a:endParaRPr lang="en-GB" sz="2000">
              <a:effectLst/>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2000">
                <a:latin typeface="Verdana" panose="020B0604030504040204" pitchFamily="34" charset="0"/>
                <a:ea typeface="Verdana" panose="020B0604030504040204" pitchFamily="34" charset="0"/>
              </a:rPr>
              <a:t>In peer support, the negotiation of boundaries should be mutual – it is not about one person imposing on the other, both people’s personal limits are important </a:t>
            </a:r>
            <a:br>
              <a:rPr lang="en-GB" sz="2000">
                <a:latin typeface="Verdana" panose="020B0604030504040204" pitchFamily="34" charset="0"/>
                <a:ea typeface="Verdana" panose="020B0604030504040204" pitchFamily="34" charset="0"/>
              </a:rPr>
            </a:br>
            <a:endParaRPr lang="en-GB" sz="200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2000">
                <a:latin typeface="Verdana" panose="020B0604030504040204" pitchFamily="34" charset="0"/>
                <a:ea typeface="Verdana" panose="020B0604030504040204" pitchFamily="34" charset="0"/>
              </a:rPr>
              <a:t>Boundaries are an empowering tool in peer support when they are communicated openly, and the negotiation is mutual and respectful</a:t>
            </a:r>
            <a:br>
              <a:rPr lang="en-GB" sz="2000">
                <a:latin typeface="Verdana" panose="020B0604030504040204" pitchFamily="34" charset="0"/>
                <a:ea typeface="Verdana" panose="020B0604030504040204" pitchFamily="34" charset="0"/>
              </a:rPr>
            </a:br>
            <a:endParaRPr lang="en-GB" sz="200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2000">
                <a:latin typeface="Verdana" panose="020B0604030504040204" pitchFamily="34" charset="0"/>
                <a:ea typeface="Verdana" panose="020B0604030504040204" pitchFamily="34" charset="0"/>
              </a:rPr>
              <a:t>Boundaries are less about saying “no” and more about saying “this is how we can be in this </a:t>
            </a:r>
            <a:r>
              <a:rPr lang="en-GB" sz="2000" b="1">
                <a:latin typeface="Verdana" panose="020B0604030504040204" pitchFamily="34" charset="0"/>
                <a:ea typeface="Verdana" panose="020B0604030504040204" pitchFamily="34" charset="0"/>
              </a:rPr>
              <a:t>together</a:t>
            </a:r>
            <a:r>
              <a:rPr lang="en-GB" sz="2000">
                <a:latin typeface="Verdana" panose="020B0604030504040204" pitchFamily="34" charset="0"/>
                <a:ea typeface="Verdana" panose="020B0604030504040204" pitchFamily="34" charset="0"/>
              </a:rPr>
              <a:t> in a way that works for </a:t>
            </a:r>
            <a:r>
              <a:rPr lang="en-GB" sz="2000" b="1">
                <a:latin typeface="Verdana" panose="020B0604030504040204" pitchFamily="34" charset="0"/>
                <a:ea typeface="Verdana" panose="020B0604030504040204" pitchFamily="34" charset="0"/>
              </a:rPr>
              <a:t>both</a:t>
            </a:r>
            <a:r>
              <a:rPr lang="en-GB" sz="2000">
                <a:latin typeface="Verdana" panose="020B0604030504040204" pitchFamily="34" charset="0"/>
                <a:ea typeface="Verdana" panose="020B0604030504040204" pitchFamily="34" charset="0"/>
              </a:rPr>
              <a:t> of us”</a:t>
            </a:r>
          </a:p>
          <a:p>
            <a:pPr marL="342900" indent="-342900">
              <a:buFont typeface="Arial" panose="020B0604020202020204" pitchFamily="34" charset="0"/>
              <a:buChar char="•"/>
            </a:pPr>
            <a:endParaRPr lang="en-US" sz="2000">
              <a:latin typeface="Verdana" panose="020B0604030504040204" pitchFamily="34" charset="0"/>
              <a:ea typeface="Verdana" panose="020B0604030504040204" pitchFamily="34" charset="0"/>
            </a:endParaRPr>
          </a:p>
        </p:txBody>
      </p:sp>
      <p:sp>
        <p:nvSpPr>
          <p:cNvPr id="6" name="TextBox 5">
            <a:extLst>
              <a:ext uri="{FF2B5EF4-FFF2-40B4-BE49-F238E27FC236}">
                <a16:creationId xmlns:a16="http://schemas.microsoft.com/office/drawing/2014/main" id="{23704F58-A019-479A-3577-73BD974EDF79}"/>
              </a:ext>
            </a:extLst>
          </p:cNvPr>
          <p:cNvSpPr txBox="1"/>
          <p:nvPr/>
        </p:nvSpPr>
        <p:spPr>
          <a:xfrm>
            <a:off x="-32385" y="6519446"/>
            <a:ext cx="9208770" cy="338554"/>
          </a:xfrm>
          <a:prstGeom prst="rect">
            <a:avLst/>
          </a:prstGeom>
          <a:solidFill>
            <a:srgbClr val="3D6681"/>
          </a:solidFill>
          <a:ln>
            <a:solidFill>
              <a:srgbClr val="3D6681"/>
            </a:solidFill>
          </a:ln>
        </p:spPr>
        <p:txBody>
          <a:bodyPr wrap="square" rtlCol="0">
            <a:spAutoFit/>
          </a:bodyPr>
          <a:lstStyle/>
          <a:p>
            <a:r>
              <a:rPr lang="en-GB" sz="1600">
                <a:solidFill>
                  <a:schemeClr val="bg1"/>
                </a:solidFill>
                <a:effectLst/>
                <a:latin typeface="Verdana Pro Semibold" panose="020B0704030504040204" pitchFamily="34" charset="0"/>
                <a:ea typeface="Verdana" panose="020B0604030504040204" pitchFamily="34" charset="0"/>
              </a:rPr>
              <a:t>	Peer2Peer: Module two - </a:t>
            </a:r>
            <a:r>
              <a:rPr lang="en-GB" sz="1600">
                <a:solidFill>
                  <a:schemeClr val="bg1"/>
                </a:solidFill>
                <a:latin typeface="Verdana Pro Semibold" panose="020B0704030504040204" pitchFamily="34" charset="0"/>
                <a:ea typeface="Verdana" panose="020B0604030504040204" pitchFamily="34" charset="0"/>
              </a:rPr>
              <a:t>The peer support relationship</a:t>
            </a:r>
          </a:p>
        </p:txBody>
      </p:sp>
      <p:sp>
        <p:nvSpPr>
          <p:cNvPr id="8" name="TextBox 7">
            <a:extLst>
              <a:ext uri="{FF2B5EF4-FFF2-40B4-BE49-F238E27FC236}">
                <a16:creationId xmlns:a16="http://schemas.microsoft.com/office/drawing/2014/main" id="{45A1DD8B-98AD-DF27-961A-723181C8226E}"/>
              </a:ext>
            </a:extLst>
          </p:cNvPr>
          <p:cNvSpPr txBox="1"/>
          <p:nvPr/>
        </p:nvSpPr>
        <p:spPr>
          <a:xfrm>
            <a:off x="-32385" y="240918"/>
            <a:ext cx="9144000" cy="492443"/>
          </a:xfrm>
          <a:prstGeom prst="rect">
            <a:avLst/>
          </a:prstGeom>
          <a:noFill/>
        </p:spPr>
        <p:txBody>
          <a:bodyPr wrap="square" rtlCol="0">
            <a:spAutoFit/>
          </a:bodyPr>
          <a:lstStyle/>
          <a:p>
            <a:r>
              <a:rPr lang="en-GB" sz="2600" b="1">
                <a:solidFill>
                  <a:srgbClr val="00A0B8"/>
                </a:solidFill>
                <a:effectLst/>
                <a:latin typeface="Calibri" panose="020F0502020204030204" pitchFamily="34" charset="0"/>
                <a:ea typeface="Times New Roman" panose="02020603050405020304" pitchFamily="18" charset="0"/>
              </a:rPr>
              <a:t> </a:t>
            </a:r>
            <a:r>
              <a:rPr lang="en-GB" sz="2600" b="1">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a:solidFill>
                  <a:srgbClr val="7030A0"/>
                </a:solidFill>
                <a:effectLst/>
                <a:latin typeface="Verdana" panose="020B0604030504040204" pitchFamily="34" charset="0"/>
                <a:ea typeface="Verdana" panose="020B0604030504040204" pitchFamily="34" charset="0"/>
              </a:rPr>
              <a:t> </a:t>
            </a:r>
            <a:r>
              <a:rPr lang="en-GB" sz="2600" b="1">
                <a:solidFill>
                  <a:srgbClr val="E03A8D"/>
                </a:solidFill>
                <a:effectLst/>
                <a:latin typeface="Verdana" panose="020B0604030504040204" pitchFamily="34" charset="0"/>
                <a:ea typeface="Verdana" panose="020B0604030504040204" pitchFamily="34" charset="0"/>
              </a:rPr>
              <a:t>Boundaries</a:t>
            </a:r>
            <a:endParaRPr lang="en-GB" sz="2600" b="1">
              <a:solidFill>
                <a:srgbClr val="E03A8D"/>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2006467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336D4E-59E2-C4CB-08B4-A1FD2F43EE1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A127F4A4-CB70-B617-C259-4B569E10CEDD}"/>
              </a:ext>
            </a:extLst>
          </p:cNvPr>
          <p:cNvSpPr txBox="1"/>
          <p:nvPr/>
        </p:nvSpPr>
        <p:spPr>
          <a:xfrm>
            <a:off x="812800" y="920621"/>
            <a:ext cx="7518400" cy="4708981"/>
          </a:xfrm>
          <a:prstGeom prst="rect">
            <a:avLst/>
          </a:prstGeom>
          <a:noFill/>
        </p:spPr>
        <p:txBody>
          <a:bodyPr wrap="square" rtlCol="0">
            <a:spAutoFit/>
          </a:bodyPr>
          <a:lstStyle/>
          <a:p>
            <a:r>
              <a:rPr lang="en-US" sz="2000">
                <a:latin typeface="Verdana" panose="020B0604030504040204" pitchFamily="34" charset="0"/>
                <a:ea typeface="Verdana" panose="020B0604030504040204" pitchFamily="34" charset="0"/>
              </a:rPr>
              <a:t>There can be an added element of </a:t>
            </a:r>
            <a:r>
              <a:rPr lang="en-US" sz="2000" err="1">
                <a:latin typeface="Verdana" panose="020B0604030504040204" pitchFamily="34" charset="0"/>
                <a:ea typeface="Verdana" panose="020B0604030504040204" pitchFamily="34" charset="0"/>
              </a:rPr>
              <a:t>organisational</a:t>
            </a:r>
            <a:r>
              <a:rPr lang="en-US" sz="2000">
                <a:latin typeface="Verdana" panose="020B0604030504040204" pitchFamily="34" charset="0"/>
                <a:ea typeface="Verdana" panose="020B0604030504040204" pitchFamily="34" charset="0"/>
              </a:rPr>
              <a:t> boundaries and group boundaries depending on the setting</a:t>
            </a:r>
          </a:p>
          <a:p>
            <a:endParaRPr lang="en-US" sz="2000">
              <a:latin typeface="Verdana" panose="020B0604030504040204" pitchFamily="34" charset="0"/>
              <a:ea typeface="Verdana" panose="020B0604030504040204" pitchFamily="34" charset="0"/>
            </a:endParaRPr>
          </a:p>
          <a:p>
            <a:r>
              <a:rPr lang="en-US" sz="2000" err="1">
                <a:latin typeface="Verdana" panose="020B0604030504040204" pitchFamily="34" charset="0"/>
                <a:ea typeface="Verdana" panose="020B0604030504040204" pitchFamily="34" charset="0"/>
              </a:rPr>
              <a:t>Organisational</a:t>
            </a:r>
            <a:r>
              <a:rPr lang="en-US" sz="2000">
                <a:latin typeface="Verdana" panose="020B0604030504040204" pitchFamily="34" charset="0"/>
                <a:ea typeface="Verdana" panose="020B0604030504040204" pitchFamily="34" charset="0"/>
              </a:rPr>
              <a:t> boundaries</a:t>
            </a:r>
          </a:p>
          <a:p>
            <a:pPr marL="342900" indent="-342900">
              <a:buFont typeface="Arial" panose="020B0604020202020204" pitchFamily="34" charset="0"/>
              <a:buChar char="•"/>
            </a:pPr>
            <a:r>
              <a:rPr lang="en-US" sz="2000">
                <a:latin typeface="Verdana" panose="020B0604030504040204" pitchFamily="34" charset="0"/>
                <a:ea typeface="Verdana" panose="020B0604030504040204" pitchFamily="34" charset="0"/>
              </a:rPr>
              <a:t>In formal peer roles, there may be an expectation to share updates with a team. This can be negotiated in the peer relationship by deciding together what information is shared </a:t>
            </a:r>
            <a:br>
              <a:rPr lang="en-US" sz="2000">
                <a:latin typeface="Verdana" panose="020B0604030504040204" pitchFamily="34" charset="0"/>
                <a:ea typeface="Verdana" panose="020B0604030504040204" pitchFamily="34" charset="0"/>
              </a:rPr>
            </a:br>
            <a:endParaRPr lang="en-US" sz="2000">
              <a:latin typeface="Verdana" panose="020B0604030504040204" pitchFamily="34" charset="0"/>
              <a:ea typeface="Verdana" panose="020B0604030504040204" pitchFamily="34" charset="0"/>
            </a:endParaRPr>
          </a:p>
          <a:p>
            <a:r>
              <a:rPr lang="en-US" sz="2000">
                <a:latin typeface="Verdana" panose="020B0604030504040204" pitchFamily="34" charset="0"/>
                <a:ea typeface="Verdana" panose="020B0604030504040204" pitchFamily="34" charset="0"/>
              </a:rPr>
              <a:t>Group boundaries</a:t>
            </a:r>
          </a:p>
          <a:p>
            <a:pPr marL="342900" indent="-342900">
              <a:buFont typeface="Arial" panose="020B0604020202020204" pitchFamily="34" charset="0"/>
              <a:buChar char="•"/>
            </a:pPr>
            <a:r>
              <a:rPr lang="en-US" sz="2000">
                <a:latin typeface="Verdana" panose="020B0604030504040204" pitchFamily="34" charset="0"/>
                <a:ea typeface="Verdana" panose="020B0604030504040204" pitchFamily="34" charset="0"/>
              </a:rPr>
              <a:t>In peer groups, a group agreement (similar to the learning agreement) is a way to mutually agree the boundaries for the group space, and this can evolve as relationships deepen</a:t>
            </a:r>
          </a:p>
        </p:txBody>
      </p:sp>
      <p:sp>
        <p:nvSpPr>
          <p:cNvPr id="6" name="TextBox 5">
            <a:extLst>
              <a:ext uri="{FF2B5EF4-FFF2-40B4-BE49-F238E27FC236}">
                <a16:creationId xmlns:a16="http://schemas.microsoft.com/office/drawing/2014/main" id="{0758BE45-E33A-EBC3-D248-374934A5687F}"/>
              </a:ext>
            </a:extLst>
          </p:cNvPr>
          <p:cNvSpPr txBox="1"/>
          <p:nvPr/>
        </p:nvSpPr>
        <p:spPr>
          <a:xfrm>
            <a:off x="-32385" y="6519446"/>
            <a:ext cx="9208770" cy="338554"/>
          </a:xfrm>
          <a:prstGeom prst="rect">
            <a:avLst/>
          </a:prstGeom>
          <a:solidFill>
            <a:srgbClr val="3D6681"/>
          </a:solidFill>
          <a:ln>
            <a:solidFill>
              <a:srgbClr val="3D6681"/>
            </a:solidFill>
          </a:ln>
        </p:spPr>
        <p:txBody>
          <a:bodyPr wrap="square" rtlCol="0">
            <a:spAutoFit/>
          </a:bodyPr>
          <a:lstStyle/>
          <a:p>
            <a:r>
              <a:rPr lang="en-GB" sz="1600">
                <a:solidFill>
                  <a:schemeClr val="bg1"/>
                </a:solidFill>
                <a:effectLst/>
                <a:latin typeface="Verdana Pro Semibold" panose="020B0704030504040204" pitchFamily="34" charset="0"/>
                <a:ea typeface="Verdana" panose="020B0604030504040204" pitchFamily="34" charset="0"/>
              </a:rPr>
              <a:t>	Peer2Peer: Module two - </a:t>
            </a:r>
            <a:r>
              <a:rPr lang="en-GB" sz="1600">
                <a:solidFill>
                  <a:schemeClr val="bg1"/>
                </a:solidFill>
                <a:latin typeface="Verdana Pro Semibold" panose="020B0704030504040204" pitchFamily="34" charset="0"/>
                <a:ea typeface="Verdana" panose="020B0604030504040204" pitchFamily="34" charset="0"/>
              </a:rPr>
              <a:t>The peer support relationship</a:t>
            </a:r>
          </a:p>
        </p:txBody>
      </p:sp>
      <p:sp>
        <p:nvSpPr>
          <p:cNvPr id="8" name="TextBox 7">
            <a:extLst>
              <a:ext uri="{FF2B5EF4-FFF2-40B4-BE49-F238E27FC236}">
                <a16:creationId xmlns:a16="http://schemas.microsoft.com/office/drawing/2014/main" id="{74F499B6-12D8-26CA-82E5-AEB4C3F63EE2}"/>
              </a:ext>
            </a:extLst>
          </p:cNvPr>
          <p:cNvSpPr txBox="1"/>
          <p:nvPr/>
        </p:nvSpPr>
        <p:spPr>
          <a:xfrm>
            <a:off x="-32385" y="240918"/>
            <a:ext cx="9144000" cy="492443"/>
          </a:xfrm>
          <a:prstGeom prst="rect">
            <a:avLst/>
          </a:prstGeom>
          <a:noFill/>
        </p:spPr>
        <p:txBody>
          <a:bodyPr wrap="square" rtlCol="0">
            <a:spAutoFit/>
          </a:bodyPr>
          <a:lstStyle/>
          <a:p>
            <a:r>
              <a:rPr lang="en-GB" sz="2600" b="1">
                <a:solidFill>
                  <a:srgbClr val="00A0B8"/>
                </a:solidFill>
                <a:effectLst/>
                <a:latin typeface="Calibri" panose="020F0502020204030204" pitchFamily="34" charset="0"/>
                <a:ea typeface="Times New Roman" panose="02020603050405020304" pitchFamily="18" charset="0"/>
              </a:rPr>
              <a:t> </a:t>
            </a:r>
            <a:r>
              <a:rPr lang="en-GB" sz="2600" b="1">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a:solidFill>
                  <a:srgbClr val="7030A0"/>
                </a:solidFill>
                <a:effectLst/>
                <a:latin typeface="Verdana" panose="020B0604030504040204" pitchFamily="34" charset="0"/>
                <a:ea typeface="Verdana" panose="020B0604030504040204" pitchFamily="34" charset="0"/>
              </a:rPr>
              <a:t> </a:t>
            </a:r>
            <a:r>
              <a:rPr lang="en-GB" sz="2600" b="1">
                <a:solidFill>
                  <a:srgbClr val="E03A8D"/>
                </a:solidFill>
                <a:effectLst/>
                <a:latin typeface="Verdana" panose="020B0604030504040204" pitchFamily="34" charset="0"/>
                <a:ea typeface="Verdana" panose="020B0604030504040204" pitchFamily="34" charset="0"/>
              </a:rPr>
              <a:t>Negotiating boundaries</a:t>
            </a:r>
            <a:endParaRPr lang="en-GB" sz="2600" b="1">
              <a:solidFill>
                <a:srgbClr val="E03A8D"/>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2435006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20BE9B-EF68-A6DE-37A9-D547D24BD201}"/>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600322B4-D623-4FCB-70A6-9A7CC0E5F399}"/>
              </a:ext>
            </a:extLst>
          </p:cNvPr>
          <p:cNvSpPr txBox="1"/>
          <p:nvPr/>
        </p:nvSpPr>
        <p:spPr>
          <a:xfrm>
            <a:off x="896727" y="1225357"/>
            <a:ext cx="5688800" cy="2062103"/>
          </a:xfrm>
          <a:prstGeom prst="rect">
            <a:avLst/>
          </a:prstGeom>
          <a:noFill/>
        </p:spPr>
        <p:txBody>
          <a:bodyPr wrap="square" rtlCol="0">
            <a:spAutoFit/>
          </a:bodyPr>
          <a:lstStyle/>
          <a:p>
            <a:r>
              <a:rPr lang="en-GB" sz="3200">
                <a:latin typeface="Verdana" panose="020B0604030504040204" pitchFamily="34" charset="0"/>
                <a:ea typeface="Verdana" panose="020B0604030504040204" pitchFamily="34" charset="0"/>
              </a:rPr>
              <a:t>“Boundaries are what help me love you and love me at the same time”</a:t>
            </a:r>
          </a:p>
          <a:p>
            <a:r>
              <a:rPr lang="en-GB" sz="3200">
                <a:latin typeface="Verdana" panose="020B0604030504040204" pitchFamily="34" charset="0"/>
                <a:ea typeface="Verdana" panose="020B0604030504040204" pitchFamily="34" charset="0"/>
              </a:rPr>
              <a:t>― </a:t>
            </a:r>
            <a:r>
              <a:rPr lang="en-GB" sz="3200" b="1">
                <a:latin typeface="Verdana" panose="020B0604030504040204" pitchFamily="34" charset="0"/>
                <a:ea typeface="Verdana" panose="020B0604030504040204" pitchFamily="34" charset="0"/>
              </a:rPr>
              <a:t>Prentis Hemphill</a:t>
            </a:r>
            <a:endParaRPr lang="en-US" sz="3200" b="1">
              <a:latin typeface="Verdana" panose="020B0604030504040204" pitchFamily="34" charset="0"/>
              <a:ea typeface="Verdana" panose="020B0604030504040204" pitchFamily="34" charset="0"/>
            </a:endParaRPr>
          </a:p>
        </p:txBody>
      </p:sp>
      <p:sp>
        <p:nvSpPr>
          <p:cNvPr id="3" name="TextBox 2">
            <a:extLst>
              <a:ext uri="{FF2B5EF4-FFF2-40B4-BE49-F238E27FC236}">
                <a16:creationId xmlns:a16="http://schemas.microsoft.com/office/drawing/2014/main" id="{0203A2FB-254E-1009-C011-76A4E581F6CA}"/>
              </a:ext>
            </a:extLst>
          </p:cNvPr>
          <p:cNvSpPr txBox="1"/>
          <p:nvPr/>
        </p:nvSpPr>
        <p:spPr>
          <a:xfrm>
            <a:off x="-32385" y="6519446"/>
            <a:ext cx="9208770" cy="338554"/>
          </a:xfrm>
          <a:prstGeom prst="rect">
            <a:avLst/>
          </a:prstGeom>
          <a:solidFill>
            <a:srgbClr val="3D6681"/>
          </a:solidFill>
          <a:ln>
            <a:solidFill>
              <a:srgbClr val="3D6681"/>
            </a:solidFill>
          </a:ln>
        </p:spPr>
        <p:txBody>
          <a:bodyPr wrap="square" rtlCol="0">
            <a:spAutoFit/>
          </a:bodyPr>
          <a:lstStyle/>
          <a:p>
            <a:r>
              <a:rPr lang="en-GB" sz="1600">
                <a:solidFill>
                  <a:schemeClr val="bg1"/>
                </a:solidFill>
                <a:effectLst/>
                <a:latin typeface="Verdana Pro Semibold" panose="020B0704030504040204" pitchFamily="34" charset="0"/>
                <a:ea typeface="Verdana" panose="020B0604030504040204" pitchFamily="34" charset="0"/>
              </a:rPr>
              <a:t>	Peer2Peer: Module two - </a:t>
            </a:r>
            <a:r>
              <a:rPr lang="en-GB" sz="1600">
                <a:solidFill>
                  <a:schemeClr val="bg1"/>
                </a:solidFill>
                <a:latin typeface="Verdana Pro Semibold" panose="020B0704030504040204" pitchFamily="34" charset="0"/>
                <a:ea typeface="Verdana" panose="020B0604030504040204" pitchFamily="34" charset="0"/>
              </a:rPr>
              <a:t>The peer support relationship</a:t>
            </a:r>
          </a:p>
        </p:txBody>
      </p:sp>
      <p:pic>
        <p:nvPicPr>
          <p:cNvPr id="8" name="Picture 7" descr="Two quote marks with distinct colour segments: teal and yellow in the left quote mark, and orange, green, and pink in the right quote mark. ">
            <a:extLst>
              <a:ext uri="{FF2B5EF4-FFF2-40B4-BE49-F238E27FC236}">
                <a16:creationId xmlns:a16="http://schemas.microsoft.com/office/drawing/2014/main" id="{342FCC8A-CCDC-9054-EA0C-916C62930FA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2118" t="10096" r="4783" b="12020"/>
          <a:stretch>
            <a:fillRect/>
          </a:stretch>
        </p:blipFill>
        <p:spPr bwMode="auto">
          <a:xfrm>
            <a:off x="5734598" y="3265776"/>
            <a:ext cx="2851662" cy="267320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8273787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7e4de13-b538-49c5-8d45-ef9af064884b" xsi:nil="true"/>
    <lcf76f155ced4ddcb4097134ff3c332f xmlns="8b74137d-d9be-4ff9-a4f9-d6f2ef9856c7">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85DACF85271284390D3B3D7DEA2E853" ma:contentTypeVersion="19" ma:contentTypeDescription="Create a new document." ma:contentTypeScope="" ma:versionID="fedb6aaa7616020fed345d4da379fc4e">
  <xsd:schema xmlns:xsd="http://www.w3.org/2001/XMLSchema" xmlns:xs="http://www.w3.org/2001/XMLSchema" xmlns:p="http://schemas.microsoft.com/office/2006/metadata/properties" xmlns:ns2="8b74137d-d9be-4ff9-a4f9-d6f2ef9856c7" xmlns:ns3="97e4de13-b538-49c5-8d45-ef9af064884b" targetNamespace="http://schemas.microsoft.com/office/2006/metadata/properties" ma:root="true" ma:fieldsID="7de9e8909cf99346502b5682943c7bba" ns2:_="" ns3:_="">
    <xsd:import namespace="8b74137d-d9be-4ff9-a4f9-d6f2ef9856c7"/>
    <xsd:import namespace="97e4de13-b538-49c5-8d45-ef9af064884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b74137d-d9be-4ff9-a4f9-d6f2ef9856c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4f213110-68b5-4d1d-853d-28854cc312b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7e4de13-b538-49c5-8d45-ef9af064884b"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ba0b75df-fdbd-4ca4-a34f-5ddb575c46ee}" ma:internalName="TaxCatchAll" ma:showField="CatchAllData" ma:web="97e4de13-b538-49c5-8d45-ef9af064884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402A045-3A11-4B70-8C4D-BC25BAF245E3}">
  <ds:schemaRefs>
    <ds:schemaRef ds:uri="8b74137d-d9be-4ff9-a4f9-d6f2ef9856c7"/>
    <ds:schemaRef ds:uri="97e4de13-b538-49c5-8d45-ef9af064884b"/>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9F089558-D664-4DCB-BE30-D5BC79447C10}">
  <ds:schemaRefs>
    <ds:schemaRef ds:uri="http://schemas.microsoft.com/sharepoint/v3/contenttype/forms"/>
  </ds:schemaRefs>
</ds:datastoreItem>
</file>

<file path=customXml/itemProps3.xml><?xml version="1.0" encoding="utf-8"?>
<ds:datastoreItem xmlns:ds="http://schemas.openxmlformats.org/officeDocument/2006/customXml" ds:itemID="{E2F75CCB-80DE-4C0C-8DDB-15F290D52032}">
  <ds:schemaRefs>
    <ds:schemaRef ds:uri="8b74137d-d9be-4ff9-a4f9-d6f2ef9856c7"/>
    <ds:schemaRef ds:uri="97e4de13-b538-49c5-8d45-ef9af064884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990</Words>
  <Application>Microsoft Office PowerPoint</Application>
  <PresentationFormat>On-screen Show (4:3)</PresentationFormat>
  <Paragraphs>97</Paragraphs>
  <Slides>16</Slides>
  <Notes>3</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Aptos</vt:lpstr>
      <vt:lpstr>Aptos Display</vt:lpstr>
      <vt:lpstr>Arial</vt:lpstr>
      <vt:lpstr>Calibri</vt:lpstr>
      <vt:lpstr>Verdana</vt:lpstr>
      <vt:lpstr>Verdana Pro Cond Semibold</vt:lpstr>
      <vt:lpstr>Verdana Pro Semibold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Fiona MacNeill</dc:creator>
  <cp:lastModifiedBy>Hannah Kane</cp:lastModifiedBy>
  <cp:revision>1</cp:revision>
  <dcterms:created xsi:type="dcterms:W3CDTF">2024-09-22T10:44:21Z</dcterms:created>
  <dcterms:modified xsi:type="dcterms:W3CDTF">2026-08-24T15:16:26Z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0x010100785DACF85271284390D3B3D7DEA2E853</vt:lpwstr>
  </property>
  <property fmtid="{D5CDD505-2E9C-101B-9397-08002B2CF9AE}" pid="3" name="MediaServiceImageTags">
    <vt:lpwstr/>
  </property>
</Properties>
</file>